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2"/>
    <p:restoredTop sz="94629"/>
  </p:normalViewPr>
  <p:slideViewPr>
    <p:cSldViewPr snapToGrid="0" snapToObjects="1">
      <p:cViewPr varScale="1">
        <p:scale>
          <a:sx n="118" d="100"/>
          <a:sy n="118" d="100"/>
        </p:scale>
        <p:origin x="22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9448BCA0-509A-7048-9656-0FA14184B4A2}"/>
              </a:ext>
            </a:extLst>
          </p:cNvPr>
          <p:cNvSpPr/>
          <p:nvPr/>
        </p:nvSpPr>
        <p:spPr>
          <a:xfrm>
            <a:off x="5021454" y="2510764"/>
            <a:ext cx="2271562" cy="1267536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ACC39F8-1B16-CA41-9E8B-10DF4A93B51A}"/>
              </a:ext>
            </a:extLst>
          </p:cNvPr>
          <p:cNvSpPr/>
          <p:nvPr/>
        </p:nvSpPr>
        <p:spPr>
          <a:xfrm>
            <a:off x="4250840" y="2791211"/>
            <a:ext cx="4023360" cy="511155"/>
          </a:xfrm>
          <a:prstGeom prst="rightArrow">
            <a:avLst>
              <a:gd name="adj1" fmla="val 4246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9CE0D-0DF6-D74E-A9ED-A3D25CF13756}"/>
              </a:ext>
            </a:extLst>
          </p:cNvPr>
          <p:cNvSpPr txBox="1"/>
          <p:nvPr/>
        </p:nvSpPr>
        <p:spPr>
          <a:xfrm>
            <a:off x="7627356" y="4776020"/>
            <a:ext cx="3626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/>
              <a:t>少数のサーバー</a:t>
            </a:r>
            <a:endParaRPr lang="en-US" altLang="ja-JP" sz="2400" b="1" dirty="0"/>
          </a:p>
          <a:p>
            <a:pPr algn="ctr"/>
            <a:r>
              <a:rPr lang="en-US" sz="2400" b="1" dirty="0"/>
              <a:t>(Yahoo</a:t>
            </a:r>
            <a:r>
              <a:rPr lang="ja-JP" altLang="en-US" sz="2400" b="1"/>
              <a:t>のウェブサーバー</a:t>
            </a:r>
            <a:r>
              <a:rPr lang="en-US" sz="2400" b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1AD29-119E-0E45-84FB-71EDC81FD30C}"/>
              </a:ext>
            </a:extLst>
          </p:cNvPr>
          <p:cNvSpPr txBox="1"/>
          <p:nvPr/>
        </p:nvSpPr>
        <p:spPr>
          <a:xfrm>
            <a:off x="1385409" y="4806114"/>
            <a:ext cx="3010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/>
              <a:t>多数のクライアント</a:t>
            </a:r>
            <a:endParaRPr lang="en-US" altLang="ja-JP" sz="2400" b="1" dirty="0"/>
          </a:p>
          <a:p>
            <a:pPr algn="ctr"/>
            <a:r>
              <a:rPr lang="en-US" sz="2400" b="1" dirty="0"/>
              <a:t>(Yahoo</a:t>
            </a:r>
            <a:r>
              <a:rPr lang="ja-JP" altLang="en-US" sz="2400" b="1"/>
              <a:t>の利用者</a:t>
            </a:r>
            <a:r>
              <a:rPr lang="en-US" sz="2400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F5CA3-CC53-7946-85BF-B4CCFABA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79" y="2223810"/>
            <a:ext cx="1854570" cy="1854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D40684-4D47-184C-B57B-F64890BA4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55" y="1394664"/>
            <a:ext cx="1463022" cy="14630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821229-C919-6044-A02E-24947A271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55" y="2315278"/>
            <a:ext cx="1463022" cy="14630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2D30DE-E86B-3847-A3E8-15186641F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69" y="3312998"/>
            <a:ext cx="1463022" cy="1463022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31C30533-7652-7A44-9C59-5E3EEA6306DF}"/>
              </a:ext>
            </a:extLst>
          </p:cNvPr>
          <p:cNvSpPr/>
          <p:nvPr/>
        </p:nvSpPr>
        <p:spPr>
          <a:xfrm>
            <a:off x="4250840" y="1870597"/>
            <a:ext cx="4023360" cy="511155"/>
          </a:xfrm>
          <a:prstGeom prst="rightArrow">
            <a:avLst>
              <a:gd name="adj1" fmla="val 4246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A7E0540-D300-2048-831B-26FA1C4CAA30}"/>
              </a:ext>
            </a:extLst>
          </p:cNvPr>
          <p:cNvSpPr/>
          <p:nvPr/>
        </p:nvSpPr>
        <p:spPr>
          <a:xfrm>
            <a:off x="4250840" y="3788931"/>
            <a:ext cx="4023360" cy="511155"/>
          </a:xfrm>
          <a:prstGeom prst="rightArrow">
            <a:avLst>
              <a:gd name="adj1" fmla="val 4246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DA654FF-8F73-2741-AB91-1596F05BD3BD}"/>
              </a:ext>
            </a:extLst>
          </p:cNvPr>
          <p:cNvSpPr/>
          <p:nvPr/>
        </p:nvSpPr>
        <p:spPr>
          <a:xfrm>
            <a:off x="7200041" y="3403719"/>
            <a:ext cx="4722031" cy="1500072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A6339AA-CF33-7446-8FF8-0A726CE6DCF1}"/>
              </a:ext>
            </a:extLst>
          </p:cNvPr>
          <p:cNvSpPr/>
          <p:nvPr/>
        </p:nvSpPr>
        <p:spPr>
          <a:xfrm>
            <a:off x="1071438" y="3403719"/>
            <a:ext cx="2859580" cy="1500072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E8A2B-384B-7048-B7CC-360DCC2C3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86" y="321395"/>
            <a:ext cx="2253786" cy="22537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02AAE3-DA3C-8049-A046-E2450F737284}"/>
              </a:ext>
            </a:extLst>
          </p:cNvPr>
          <p:cNvSpPr/>
          <p:nvPr/>
        </p:nvSpPr>
        <p:spPr>
          <a:xfrm>
            <a:off x="1348916" y="2172209"/>
            <a:ext cx="2242685" cy="54823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A35A4E-340D-A248-89DB-D1B05C35827C}"/>
              </a:ext>
            </a:extLst>
          </p:cNvPr>
          <p:cNvSpPr/>
          <p:nvPr/>
        </p:nvSpPr>
        <p:spPr>
          <a:xfrm>
            <a:off x="1443765" y="2249009"/>
            <a:ext cx="394635" cy="39463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751C8C-A243-2A46-928C-B3280A6F092F}"/>
              </a:ext>
            </a:extLst>
          </p:cNvPr>
          <p:cNvSpPr/>
          <p:nvPr/>
        </p:nvSpPr>
        <p:spPr>
          <a:xfrm>
            <a:off x="2123500" y="2249009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EC6BEE-1026-494D-9146-68B461819B9C}"/>
              </a:ext>
            </a:extLst>
          </p:cNvPr>
          <p:cNvSpPr/>
          <p:nvPr/>
        </p:nvSpPr>
        <p:spPr>
          <a:xfrm>
            <a:off x="2605917" y="2249009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A891E-2082-A242-97CF-6345EF3CED2C}"/>
              </a:ext>
            </a:extLst>
          </p:cNvPr>
          <p:cNvSpPr/>
          <p:nvPr/>
        </p:nvSpPr>
        <p:spPr>
          <a:xfrm>
            <a:off x="3088334" y="2253722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6B239-FCAB-1644-961A-F2C0D45D3CC3}"/>
              </a:ext>
            </a:extLst>
          </p:cNvPr>
          <p:cNvSpPr/>
          <p:nvPr/>
        </p:nvSpPr>
        <p:spPr>
          <a:xfrm>
            <a:off x="9800173" y="2195018"/>
            <a:ext cx="2041665" cy="54823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B5F6CB-4F9C-C043-8E23-B09A4CE302DD}"/>
              </a:ext>
            </a:extLst>
          </p:cNvPr>
          <p:cNvSpPr/>
          <p:nvPr/>
        </p:nvSpPr>
        <p:spPr>
          <a:xfrm>
            <a:off x="10373737" y="2271818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BD24D2-EAFC-9548-8B13-886E2CA2A945}"/>
              </a:ext>
            </a:extLst>
          </p:cNvPr>
          <p:cNvSpPr/>
          <p:nvPr/>
        </p:nvSpPr>
        <p:spPr>
          <a:xfrm>
            <a:off x="10856154" y="2271818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DBB11-2AFC-054A-95D0-72D5AF3697BB}"/>
              </a:ext>
            </a:extLst>
          </p:cNvPr>
          <p:cNvSpPr/>
          <p:nvPr/>
        </p:nvSpPr>
        <p:spPr>
          <a:xfrm>
            <a:off x="11338571" y="2276531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84903F-5B96-2D42-A155-8504910DA7E7}"/>
              </a:ext>
            </a:extLst>
          </p:cNvPr>
          <p:cNvSpPr/>
          <p:nvPr/>
        </p:nvSpPr>
        <p:spPr>
          <a:xfrm>
            <a:off x="9891320" y="2274074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81F4FC-81DE-AC45-A087-BC52DED3E8C4}"/>
              </a:ext>
            </a:extLst>
          </p:cNvPr>
          <p:cNvSpPr/>
          <p:nvPr/>
        </p:nvSpPr>
        <p:spPr>
          <a:xfrm>
            <a:off x="7200041" y="2199735"/>
            <a:ext cx="2242685" cy="54823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F99CE3-F31B-0742-903C-321481EA96D7}"/>
              </a:ext>
            </a:extLst>
          </p:cNvPr>
          <p:cNvSpPr/>
          <p:nvPr/>
        </p:nvSpPr>
        <p:spPr>
          <a:xfrm>
            <a:off x="7294890" y="2276535"/>
            <a:ext cx="394635" cy="39463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D7D012-43F5-534C-84AA-061F7DAFF189}"/>
              </a:ext>
            </a:extLst>
          </p:cNvPr>
          <p:cNvSpPr/>
          <p:nvPr/>
        </p:nvSpPr>
        <p:spPr>
          <a:xfrm>
            <a:off x="7974625" y="2276535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0A1C8-BDA7-D444-A241-B4CFDBA1C25D}"/>
              </a:ext>
            </a:extLst>
          </p:cNvPr>
          <p:cNvSpPr/>
          <p:nvPr/>
        </p:nvSpPr>
        <p:spPr>
          <a:xfrm>
            <a:off x="8457042" y="2276535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CD16B5-7F67-8944-8331-71DF809ABD13}"/>
              </a:ext>
            </a:extLst>
          </p:cNvPr>
          <p:cNvSpPr/>
          <p:nvPr/>
        </p:nvSpPr>
        <p:spPr>
          <a:xfrm>
            <a:off x="8939459" y="2281248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8B34A8-FA6C-6347-985C-6A0E45803112}"/>
              </a:ext>
            </a:extLst>
          </p:cNvPr>
          <p:cNvCxnSpPr>
            <a:cxnSpLocks/>
          </p:cNvCxnSpPr>
          <p:nvPr/>
        </p:nvCxnSpPr>
        <p:spPr>
          <a:xfrm flipH="1">
            <a:off x="2307889" y="2469138"/>
            <a:ext cx="16411" cy="1223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377CBA-672A-A647-9AD9-6AAB5326C23C}"/>
              </a:ext>
            </a:extLst>
          </p:cNvPr>
          <p:cNvCxnSpPr>
            <a:cxnSpLocks/>
          </p:cNvCxnSpPr>
          <p:nvPr/>
        </p:nvCxnSpPr>
        <p:spPr>
          <a:xfrm>
            <a:off x="2821997" y="2457696"/>
            <a:ext cx="0" cy="12352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32339C-84B1-7647-9A78-0BF7CBD8D0AE}"/>
              </a:ext>
            </a:extLst>
          </p:cNvPr>
          <p:cNvCxnSpPr>
            <a:cxnSpLocks/>
          </p:cNvCxnSpPr>
          <p:nvPr/>
        </p:nvCxnSpPr>
        <p:spPr>
          <a:xfrm>
            <a:off x="8190218" y="2469138"/>
            <a:ext cx="11379" cy="1193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ADABCB-1AE7-9D48-817B-51195920A4DB}"/>
              </a:ext>
            </a:extLst>
          </p:cNvPr>
          <p:cNvCxnSpPr>
            <a:cxnSpLocks/>
          </p:cNvCxnSpPr>
          <p:nvPr/>
        </p:nvCxnSpPr>
        <p:spPr>
          <a:xfrm>
            <a:off x="8646301" y="2497874"/>
            <a:ext cx="20062" cy="1181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23DE8F-B0E2-9B4F-9198-C633788FC87F}"/>
              </a:ext>
            </a:extLst>
          </p:cNvPr>
          <p:cNvCxnSpPr>
            <a:cxnSpLocks/>
          </p:cNvCxnSpPr>
          <p:nvPr/>
        </p:nvCxnSpPr>
        <p:spPr>
          <a:xfrm>
            <a:off x="9171778" y="2481929"/>
            <a:ext cx="916325" cy="6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DE0A20E2-5916-524E-99DE-3A1D3F2A15B7}"/>
              </a:ext>
            </a:extLst>
          </p:cNvPr>
          <p:cNvSpPr/>
          <p:nvPr/>
        </p:nvSpPr>
        <p:spPr>
          <a:xfrm>
            <a:off x="4767046" y="2107495"/>
            <a:ext cx="930135" cy="7634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2D7503-9352-5A46-973E-F8A423370D5D}"/>
              </a:ext>
            </a:extLst>
          </p:cNvPr>
          <p:cNvSpPr txBox="1"/>
          <p:nvPr/>
        </p:nvSpPr>
        <p:spPr>
          <a:xfrm>
            <a:off x="2375073" y="5527172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機器を追加するには</a:t>
            </a:r>
            <a:endParaRPr lang="en-US" altLang="ja-JP" sz="2000" b="1" dirty="0"/>
          </a:p>
          <a:p>
            <a:r>
              <a:rPr lang="ja-JP" altLang="en-US" sz="2000" b="1"/>
              <a:t>ポートがたりない</a:t>
            </a:r>
            <a:endParaRPr 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6A5889-D1DA-484D-8570-CBA35984935C}"/>
              </a:ext>
            </a:extLst>
          </p:cNvPr>
          <p:cNvSpPr txBox="1"/>
          <p:nvPr/>
        </p:nvSpPr>
        <p:spPr>
          <a:xfrm>
            <a:off x="7960567" y="5527172"/>
            <a:ext cx="3679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スイッチでポートを増やす</a:t>
            </a:r>
            <a:endParaRPr lang="en-US" altLang="ja-JP" sz="2000" b="1" dirty="0"/>
          </a:p>
          <a:p>
            <a:pPr algn="ctr"/>
            <a:r>
              <a:rPr lang="en-US" altLang="ja-JP" sz="2000" b="1" dirty="0"/>
              <a:t>(</a:t>
            </a:r>
            <a:r>
              <a:rPr lang="ja-JP" altLang="en-US" sz="2000" b="1"/>
              <a:t>同一ネットワークを広くする</a:t>
            </a:r>
            <a:r>
              <a:rPr lang="en-US" altLang="ja-JP" sz="2000" b="1" dirty="0"/>
              <a:t>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0720D1-12DB-734F-9971-9CF4D5BBB252}"/>
              </a:ext>
            </a:extLst>
          </p:cNvPr>
          <p:cNvCxnSpPr>
            <a:cxnSpLocks/>
          </p:cNvCxnSpPr>
          <p:nvPr/>
        </p:nvCxnSpPr>
        <p:spPr>
          <a:xfrm>
            <a:off x="731830" y="2488388"/>
            <a:ext cx="8821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20C96E-B304-F648-AEEC-720A6D11C41F}"/>
              </a:ext>
            </a:extLst>
          </p:cNvPr>
          <p:cNvSpPr txBox="1"/>
          <p:nvPr/>
        </p:nvSpPr>
        <p:spPr>
          <a:xfrm>
            <a:off x="287749" y="1224964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Internet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D6EFC5-BCCA-0F4A-A2E9-9ED59F882949}"/>
              </a:ext>
            </a:extLst>
          </p:cNvPr>
          <p:cNvCxnSpPr>
            <a:cxnSpLocks/>
          </p:cNvCxnSpPr>
          <p:nvPr/>
        </p:nvCxnSpPr>
        <p:spPr>
          <a:xfrm flipV="1">
            <a:off x="10571054" y="2485160"/>
            <a:ext cx="0" cy="1136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30329B-A51D-0643-8195-E2D4072E3927}"/>
              </a:ext>
            </a:extLst>
          </p:cNvPr>
          <p:cNvCxnSpPr>
            <a:cxnSpLocks/>
          </p:cNvCxnSpPr>
          <p:nvPr/>
        </p:nvCxnSpPr>
        <p:spPr>
          <a:xfrm flipH="1" flipV="1">
            <a:off x="11050714" y="2509283"/>
            <a:ext cx="2757" cy="1123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03FCC38-198B-7045-81EF-448FEE6E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27" y="5270946"/>
            <a:ext cx="921075" cy="9210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2207464-5063-9942-91CA-4FC0309A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62" y="3650412"/>
            <a:ext cx="1273429" cy="1273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299E8E-B9B1-F247-B3BD-445219038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36" y="3679009"/>
            <a:ext cx="1143500" cy="1143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7C11B7-432D-394E-8B81-393D4FE19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4" y="5186927"/>
            <a:ext cx="1116798" cy="11167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D8A2F8-74F9-5E48-BBD6-D2132C31BA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91" y="256316"/>
            <a:ext cx="1824963" cy="182496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7D46D70-5D92-DD4A-BF45-A1C78D1A46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778" y="341254"/>
            <a:ext cx="1824963" cy="182496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F55636D-0DAD-DC4F-B8D2-D15DDBECB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24" y="3592959"/>
            <a:ext cx="1273429" cy="127342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61E0919-9C62-5A4F-BE52-5C4DFB87E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998" y="3621556"/>
            <a:ext cx="1143500" cy="11435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A2EC101-4794-5E40-A6E5-2C88AA9A5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80" y="3744083"/>
            <a:ext cx="921075" cy="9210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0903CA1-6FCB-654E-84BB-0DB74B621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117" y="3660064"/>
            <a:ext cx="1116798" cy="1116798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EFCB7B3-8770-0047-B323-123EE17C55C2}"/>
              </a:ext>
            </a:extLst>
          </p:cNvPr>
          <p:cNvCxnSpPr>
            <a:cxnSpLocks/>
          </p:cNvCxnSpPr>
          <p:nvPr/>
        </p:nvCxnSpPr>
        <p:spPr>
          <a:xfrm flipV="1">
            <a:off x="731830" y="1738933"/>
            <a:ext cx="0" cy="77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62AD9D-636E-6B4B-852E-8865F17A975E}"/>
              </a:ext>
            </a:extLst>
          </p:cNvPr>
          <p:cNvCxnSpPr>
            <a:cxnSpLocks/>
          </p:cNvCxnSpPr>
          <p:nvPr/>
        </p:nvCxnSpPr>
        <p:spPr>
          <a:xfrm>
            <a:off x="6613215" y="2497874"/>
            <a:ext cx="8821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9759E67-9D3D-A249-8F16-A4B953623C78}"/>
              </a:ext>
            </a:extLst>
          </p:cNvPr>
          <p:cNvSpPr txBox="1"/>
          <p:nvPr/>
        </p:nvSpPr>
        <p:spPr>
          <a:xfrm>
            <a:off x="6162921" y="1224964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Internet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58D5597-023F-AB4A-8037-711E24A13460}"/>
              </a:ext>
            </a:extLst>
          </p:cNvPr>
          <p:cNvCxnSpPr>
            <a:cxnSpLocks/>
          </p:cNvCxnSpPr>
          <p:nvPr/>
        </p:nvCxnSpPr>
        <p:spPr>
          <a:xfrm flipV="1">
            <a:off x="6613215" y="1748419"/>
            <a:ext cx="0" cy="77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69D07F-18CE-494B-BC4D-0CACF78B005F}"/>
              </a:ext>
            </a:extLst>
          </p:cNvPr>
          <p:cNvSpPr txBox="1"/>
          <p:nvPr/>
        </p:nvSpPr>
        <p:spPr>
          <a:xfrm>
            <a:off x="4242098" y="292716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1"/>
                </a:solidFill>
              </a:rPr>
              <a:t>スイッチを追加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B3BC60-22C0-4B4E-92A3-0DA4CA31853A}"/>
              </a:ext>
            </a:extLst>
          </p:cNvPr>
          <p:cNvSpPr/>
          <p:nvPr/>
        </p:nvSpPr>
        <p:spPr>
          <a:xfrm>
            <a:off x="1019251" y="3866510"/>
            <a:ext cx="3678901" cy="1831646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2888FA-B0DE-1849-A9EB-55EDAD8A9E7A}"/>
              </a:ext>
            </a:extLst>
          </p:cNvPr>
          <p:cNvSpPr/>
          <p:nvPr/>
        </p:nvSpPr>
        <p:spPr>
          <a:xfrm>
            <a:off x="9526381" y="3801735"/>
            <a:ext cx="1754428" cy="1896421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45B7366-3745-C54E-9605-A6251A5BA8D4}"/>
              </a:ext>
            </a:extLst>
          </p:cNvPr>
          <p:cNvSpPr/>
          <p:nvPr/>
        </p:nvSpPr>
        <p:spPr>
          <a:xfrm>
            <a:off x="7434961" y="3837003"/>
            <a:ext cx="1754428" cy="186115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8F1EE88-0A54-A348-8BD2-19676DC26FDC}"/>
              </a:ext>
            </a:extLst>
          </p:cNvPr>
          <p:cNvSpPr/>
          <p:nvPr/>
        </p:nvSpPr>
        <p:spPr>
          <a:xfrm>
            <a:off x="5038791" y="3866510"/>
            <a:ext cx="1754428" cy="183164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CE9729-1447-D447-A399-0E426A8EEA15}"/>
              </a:ext>
            </a:extLst>
          </p:cNvPr>
          <p:cNvCxnSpPr>
            <a:cxnSpLocks/>
          </p:cNvCxnSpPr>
          <p:nvPr/>
        </p:nvCxnSpPr>
        <p:spPr>
          <a:xfrm flipH="1">
            <a:off x="2625267" y="3060833"/>
            <a:ext cx="993833" cy="96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ACA9EC-B3F8-3344-BDBC-E113D9D54522}"/>
              </a:ext>
            </a:extLst>
          </p:cNvPr>
          <p:cNvCxnSpPr>
            <a:cxnSpLocks/>
          </p:cNvCxnSpPr>
          <p:nvPr/>
        </p:nvCxnSpPr>
        <p:spPr>
          <a:xfrm flipH="1">
            <a:off x="3999390" y="3060833"/>
            <a:ext cx="461951" cy="96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7CCA94-40EA-CE45-A4E6-2B88BB15CB80}"/>
              </a:ext>
            </a:extLst>
          </p:cNvPr>
          <p:cNvCxnSpPr>
            <a:cxnSpLocks/>
          </p:cNvCxnSpPr>
          <p:nvPr/>
        </p:nvCxnSpPr>
        <p:spPr>
          <a:xfrm flipH="1">
            <a:off x="5563922" y="3137835"/>
            <a:ext cx="1" cy="992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708E6A-2425-3D4E-938E-047FE27B00EC}"/>
              </a:ext>
            </a:extLst>
          </p:cNvPr>
          <p:cNvCxnSpPr>
            <a:cxnSpLocks/>
          </p:cNvCxnSpPr>
          <p:nvPr/>
        </p:nvCxnSpPr>
        <p:spPr>
          <a:xfrm flipH="1">
            <a:off x="8458764" y="2990256"/>
            <a:ext cx="346479" cy="1030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DB124D-0B3A-924D-BAD4-0A4AB52EF2E4}"/>
              </a:ext>
            </a:extLst>
          </p:cNvPr>
          <p:cNvCxnSpPr>
            <a:cxnSpLocks/>
          </p:cNvCxnSpPr>
          <p:nvPr/>
        </p:nvCxnSpPr>
        <p:spPr>
          <a:xfrm>
            <a:off x="9439399" y="3045805"/>
            <a:ext cx="597225" cy="975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201074-B996-F146-9F9E-630148EBFCD3}"/>
              </a:ext>
            </a:extLst>
          </p:cNvPr>
          <p:cNvCxnSpPr>
            <a:cxnSpLocks/>
          </p:cNvCxnSpPr>
          <p:nvPr/>
        </p:nvCxnSpPr>
        <p:spPr>
          <a:xfrm>
            <a:off x="6932526" y="723151"/>
            <a:ext cx="8821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850089-D165-0940-94D5-BBB89B92C953}"/>
              </a:ext>
            </a:extLst>
          </p:cNvPr>
          <p:cNvCxnSpPr>
            <a:cxnSpLocks/>
          </p:cNvCxnSpPr>
          <p:nvPr/>
        </p:nvCxnSpPr>
        <p:spPr>
          <a:xfrm>
            <a:off x="6944805" y="837050"/>
            <a:ext cx="8821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03D8E10-9130-504C-9C38-68ED67CE66E6}"/>
              </a:ext>
            </a:extLst>
          </p:cNvPr>
          <p:cNvSpPr/>
          <p:nvPr/>
        </p:nvSpPr>
        <p:spPr>
          <a:xfrm>
            <a:off x="7327391" y="439205"/>
            <a:ext cx="167888" cy="6448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2842A9-F520-944B-A7FA-B631756F2887}"/>
              </a:ext>
            </a:extLst>
          </p:cNvPr>
          <p:cNvCxnSpPr>
            <a:cxnSpLocks/>
          </p:cNvCxnSpPr>
          <p:nvPr/>
        </p:nvCxnSpPr>
        <p:spPr>
          <a:xfrm>
            <a:off x="5669280" y="1139079"/>
            <a:ext cx="0" cy="1142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9EC43D-B640-B145-9A4F-17307D581CA3}"/>
              </a:ext>
            </a:extLst>
          </p:cNvPr>
          <p:cNvCxnSpPr>
            <a:cxnSpLocks/>
          </p:cNvCxnSpPr>
          <p:nvPr/>
        </p:nvCxnSpPr>
        <p:spPr>
          <a:xfrm>
            <a:off x="5866666" y="1139079"/>
            <a:ext cx="3112842" cy="1273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BEDB47F-2113-EB4D-B9F9-8352410F33C5}"/>
              </a:ext>
            </a:extLst>
          </p:cNvPr>
          <p:cNvCxnSpPr>
            <a:cxnSpLocks/>
          </p:cNvCxnSpPr>
          <p:nvPr/>
        </p:nvCxnSpPr>
        <p:spPr>
          <a:xfrm>
            <a:off x="9248654" y="1143564"/>
            <a:ext cx="0" cy="12694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5E4728-F12A-8647-8BA7-C9FD16B17728}"/>
              </a:ext>
            </a:extLst>
          </p:cNvPr>
          <p:cNvCxnSpPr>
            <a:cxnSpLocks/>
          </p:cNvCxnSpPr>
          <p:nvPr/>
        </p:nvCxnSpPr>
        <p:spPr>
          <a:xfrm flipH="1">
            <a:off x="5996540" y="1160875"/>
            <a:ext cx="2982968" cy="112031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83782A-9C4C-994D-917F-01BCC952594E}"/>
              </a:ext>
            </a:extLst>
          </p:cNvPr>
          <p:cNvSpPr txBox="1"/>
          <p:nvPr/>
        </p:nvSpPr>
        <p:spPr>
          <a:xfrm>
            <a:off x="1074659" y="220242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複数のネット</a:t>
            </a:r>
            <a:endParaRPr lang="en-US" altLang="ja-JP" sz="2400" b="1" dirty="0"/>
          </a:p>
          <a:p>
            <a:r>
              <a:rPr lang="ja-JP" altLang="en-US" sz="2400" b="1"/>
              <a:t>ワークを分離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E2FCC9-237D-4040-A2DB-24EFA8229BDC}"/>
              </a:ext>
            </a:extLst>
          </p:cNvPr>
          <p:cNvSpPr txBox="1"/>
          <p:nvPr/>
        </p:nvSpPr>
        <p:spPr>
          <a:xfrm>
            <a:off x="2133568" y="5811284"/>
            <a:ext cx="156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Network-A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A78B4B-C390-FD40-83C3-8CCF0FF4A2CC}"/>
              </a:ext>
            </a:extLst>
          </p:cNvPr>
          <p:cNvSpPr txBox="1"/>
          <p:nvPr/>
        </p:nvSpPr>
        <p:spPr>
          <a:xfrm>
            <a:off x="7558250" y="5775527"/>
            <a:ext cx="156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Network-A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2A6565-7AC3-F048-9F04-FEA08AE17E92}"/>
              </a:ext>
            </a:extLst>
          </p:cNvPr>
          <p:cNvSpPr txBox="1"/>
          <p:nvPr/>
        </p:nvSpPr>
        <p:spPr>
          <a:xfrm>
            <a:off x="5235606" y="5775526"/>
            <a:ext cx="15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Network-B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BC2109-E4F9-7648-ADC3-CBC746632C70}"/>
              </a:ext>
            </a:extLst>
          </p:cNvPr>
          <p:cNvSpPr txBox="1"/>
          <p:nvPr/>
        </p:nvSpPr>
        <p:spPr>
          <a:xfrm>
            <a:off x="9632293" y="5762009"/>
            <a:ext cx="15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Network-B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FD2805-E9B5-CD4E-B4F8-C253E00E0068}"/>
              </a:ext>
            </a:extLst>
          </p:cNvPr>
          <p:cNvSpPr txBox="1"/>
          <p:nvPr/>
        </p:nvSpPr>
        <p:spPr>
          <a:xfrm>
            <a:off x="1116803" y="375127"/>
            <a:ext cx="335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冗長化</a:t>
            </a:r>
            <a:r>
              <a:rPr lang="en-US" altLang="ja-JP" sz="2400" b="1" dirty="0"/>
              <a:t>(</a:t>
            </a:r>
            <a:r>
              <a:rPr lang="ja-JP" altLang="en-US" sz="2400" b="1"/>
              <a:t>機械が壊れても</a:t>
            </a:r>
            <a:endParaRPr lang="en-US" altLang="ja-JP" sz="2400" b="1" dirty="0"/>
          </a:p>
          <a:p>
            <a:r>
              <a:rPr lang="ja-JP" altLang="en-US" sz="2400" b="1"/>
              <a:t>ネットワークが使える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618DA9-E769-B04A-BA12-01837B350188}"/>
              </a:ext>
            </a:extLst>
          </p:cNvPr>
          <p:cNvSpPr txBox="1"/>
          <p:nvPr/>
        </p:nvSpPr>
        <p:spPr>
          <a:xfrm rot="16200000">
            <a:off x="8911026" y="16113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予備経路</a:t>
            </a:r>
            <a:endParaRPr 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962705-1B80-9941-95B7-D1403A795095}"/>
              </a:ext>
            </a:extLst>
          </p:cNvPr>
          <p:cNvSpPr txBox="1"/>
          <p:nvPr/>
        </p:nvSpPr>
        <p:spPr>
          <a:xfrm>
            <a:off x="1215834" y="5177070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D8E27-6552-CB49-9096-CC8FFBE50F21}"/>
              </a:ext>
            </a:extLst>
          </p:cNvPr>
          <p:cNvSpPr txBox="1"/>
          <p:nvPr/>
        </p:nvSpPr>
        <p:spPr>
          <a:xfrm>
            <a:off x="2916411" y="5168200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20FD0E-A509-444C-8DCD-1F8B958F26CF}"/>
              </a:ext>
            </a:extLst>
          </p:cNvPr>
          <p:cNvSpPr txBox="1"/>
          <p:nvPr/>
        </p:nvSpPr>
        <p:spPr>
          <a:xfrm>
            <a:off x="7570968" y="5117341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4A9A8C-8CB8-B64E-8649-D3676EFCF508}"/>
              </a:ext>
            </a:extLst>
          </p:cNvPr>
          <p:cNvSpPr txBox="1"/>
          <p:nvPr/>
        </p:nvSpPr>
        <p:spPr>
          <a:xfrm>
            <a:off x="5417213" y="5139256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10.0.0.11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3E3350-C2F4-D44A-9BC2-FD83F97D1F02}"/>
              </a:ext>
            </a:extLst>
          </p:cNvPr>
          <p:cNvSpPr txBox="1"/>
          <p:nvPr/>
        </p:nvSpPr>
        <p:spPr>
          <a:xfrm>
            <a:off x="9919121" y="5117746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10.0.0.12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D0753-2734-2843-8403-48F2D5AB5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64" y="1154399"/>
            <a:ext cx="3002896" cy="300289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9151F5A-86D2-B54D-AA94-806885467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95" y="1717865"/>
            <a:ext cx="1923204" cy="19232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79B59C5-BA55-724E-8167-9BEB979AE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95" y="-160436"/>
            <a:ext cx="1923204" cy="19232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D00B53-5F46-4D4E-87CB-0A093789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22" y="-163516"/>
            <a:ext cx="1923204" cy="19232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AFD4724-3D84-9747-B76A-D1C4E19AC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8" y="3941825"/>
            <a:ext cx="1426430" cy="14264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C4809F0-C651-D542-9865-18CE6FCDB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91" y="3977092"/>
            <a:ext cx="1426430" cy="14264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6A2B974-5502-364A-BFD2-EF8583948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52" y="3866510"/>
            <a:ext cx="1455139" cy="145513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D16FC07-33D6-2B46-A475-9D3D0E69E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905" y="3875684"/>
            <a:ext cx="1492571" cy="149257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90ECCAE-EC0C-AB47-BDD5-5F5E44108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85" y="3910951"/>
            <a:ext cx="1492571" cy="14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7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04E4D3-FB39-E044-BE24-5B6AD2F40A7F}"/>
              </a:ext>
            </a:extLst>
          </p:cNvPr>
          <p:cNvCxnSpPr>
            <a:cxnSpLocks/>
          </p:cNvCxnSpPr>
          <p:nvPr/>
        </p:nvCxnSpPr>
        <p:spPr>
          <a:xfrm>
            <a:off x="4854633" y="1917177"/>
            <a:ext cx="145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2D2ACFE-AB01-A540-B319-83D140EB29FC}"/>
              </a:ext>
            </a:extLst>
          </p:cNvPr>
          <p:cNvSpPr/>
          <p:nvPr/>
        </p:nvSpPr>
        <p:spPr>
          <a:xfrm>
            <a:off x="2015905" y="3253516"/>
            <a:ext cx="8175937" cy="2620707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84BD9-8011-FF4D-B6F7-7C5B978E21DD}"/>
              </a:ext>
            </a:extLst>
          </p:cNvPr>
          <p:cNvSpPr txBox="1"/>
          <p:nvPr/>
        </p:nvSpPr>
        <p:spPr>
          <a:xfrm>
            <a:off x="1778672" y="579029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AP : </a:t>
            </a:r>
            <a:r>
              <a:rPr lang="ja-JP" altLang="en-US" sz="2000" b="1"/>
              <a:t>無線でネットワークを拡張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BD3A17-F73E-6F40-9B5B-2366D2EC21CB}"/>
              </a:ext>
            </a:extLst>
          </p:cNvPr>
          <p:cNvSpPr txBox="1"/>
          <p:nvPr/>
        </p:nvSpPr>
        <p:spPr>
          <a:xfrm>
            <a:off x="6092709" y="579029"/>
            <a:ext cx="4474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スイッチ</a:t>
            </a:r>
            <a:r>
              <a:rPr lang="en-US" sz="2000" b="1" dirty="0"/>
              <a:t> : </a:t>
            </a:r>
            <a:r>
              <a:rPr lang="ja-JP" altLang="en-US" sz="2000" b="1"/>
              <a:t>有線でネットワークを拡張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BDAA3-1E02-A342-A727-4A1ECDC0D6EF}"/>
              </a:ext>
            </a:extLst>
          </p:cNvPr>
          <p:cNvSpPr txBox="1"/>
          <p:nvPr/>
        </p:nvSpPr>
        <p:spPr>
          <a:xfrm>
            <a:off x="2329320" y="5221644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9E1054-919D-F844-A385-0DF758E3FCC7}"/>
              </a:ext>
            </a:extLst>
          </p:cNvPr>
          <p:cNvSpPr txBox="1"/>
          <p:nvPr/>
        </p:nvSpPr>
        <p:spPr>
          <a:xfrm>
            <a:off x="4130801" y="5221644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27FD28-348E-C54B-A34B-17EFEFA5F089}"/>
              </a:ext>
            </a:extLst>
          </p:cNvPr>
          <p:cNvSpPr txBox="1"/>
          <p:nvPr/>
        </p:nvSpPr>
        <p:spPr>
          <a:xfrm>
            <a:off x="6401847" y="5221644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69DCE0-7C49-5F46-BB10-66EDE122BB57}"/>
              </a:ext>
            </a:extLst>
          </p:cNvPr>
          <p:cNvSpPr txBox="1"/>
          <p:nvPr/>
        </p:nvSpPr>
        <p:spPr>
          <a:xfrm>
            <a:off x="8179329" y="5199517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8907D1B-CB45-D44C-BEC6-CBE893FA0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64" y="371969"/>
            <a:ext cx="3002896" cy="3002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0C44D0-C8C5-344F-A40E-DF82A883B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13" y="3848272"/>
            <a:ext cx="1426430" cy="1426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8B9B9-872E-1248-9ADD-1E97D0786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40" y="900531"/>
            <a:ext cx="1708720" cy="17087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6C0227-3EC0-4D4D-A5A0-0DCB4EA61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92" y="3744378"/>
            <a:ext cx="1455139" cy="14551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946024-6631-0347-8655-C808D8E3D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30" y="3895377"/>
            <a:ext cx="1233353" cy="123335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B36EE05-88A6-D44D-BFCF-8A72787F75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50" y="3935062"/>
            <a:ext cx="1268048" cy="12680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581FB3-58CC-7746-BD36-6CC786C9775C}"/>
              </a:ext>
            </a:extLst>
          </p:cNvPr>
          <p:cNvSpPr/>
          <p:nvPr/>
        </p:nvSpPr>
        <p:spPr>
          <a:xfrm>
            <a:off x="2784764" y="3117272"/>
            <a:ext cx="897454" cy="25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F5F35E-E7B7-E246-8070-E6A41D93A744}"/>
              </a:ext>
            </a:extLst>
          </p:cNvPr>
          <p:cNvSpPr/>
          <p:nvPr/>
        </p:nvSpPr>
        <p:spPr>
          <a:xfrm>
            <a:off x="4215253" y="3124719"/>
            <a:ext cx="897454" cy="25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5D90C2-7283-4C47-8DE0-59C9B6EE7044}"/>
              </a:ext>
            </a:extLst>
          </p:cNvPr>
          <p:cNvSpPr/>
          <p:nvPr/>
        </p:nvSpPr>
        <p:spPr>
          <a:xfrm>
            <a:off x="6848103" y="3075578"/>
            <a:ext cx="608414" cy="25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CF1DE0-EC06-7C46-9651-487C86E2EEC8}"/>
              </a:ext>
            </a:extLst>
          </p:cNvPr>
          <p:cNvSpPr/>
          <p:nvPr/>
        </p:nvSpPr>
        <p:spPr>
          <a:xfrm>
            <a:off x="8581246" y="3097949"/>
            <a:ext cx="608414" cy="25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38B00C5-854B-8040-A9D4-64C6E87CE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11" y="2431103"/>
            <a:ext cx="1496102" cy="14961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501836E-565A-C448-AF52-3522B3F64D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99" y="2462592"/>
            <a:ext cx="1496102" cy="149610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511B930-82B2-8E47-9DD4-0CC74DCF49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0324">
            <a:off x="2640600" y="2583851"/>
            <a:ext cx="1419335" cy="14193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98BB51-1346-734D-A66E-E7AF241113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57691">
            <a:off x="3857233" y="2588894"/>
            <a:ext cx="1419335" cy="141933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7C07F4E-233A-2640-AC8E-2FB84CA395A3}"/>
              </a:ext>
            </a:extLst>
          </p:cNvPr>
          <p:cNvSpPr txBox="1"/>
          <p:nvPr/>
        </p:nvSpPr>
        <p:spPr>
          <a:xfrm>
            <a:off x="4130801" y="6038303"/>
            <a:ext cx="3910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同一ネットワーク</a:t>
            </a:r>
            <a:r>
              <a:rPr lang="en-US" altLang="ja-JP" sz="2000" b="1" dirty="0">
                <a:solidFill>
                  <a:schemeClr val="accent2"/>
                </a:solidFill>
              </a:rPr>
              <a:t> 192.168.0.0/24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9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4DD25-BCC2-574A-8576-AD244AD3343D}"/>
              </a:ext>
            </a:extLst>
          </p:cNvPr>
          <p:cNvSpPr/>
          <p:nvPr/>
        </p:nvSpPr>
        <p:spPr>
          <a:xfrm>
            <a:off x="2864921" y="3284424"/>
            <a:ext cx="2041665" cy="54823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15CCF-D608-CF4E-B9F7-CAE2FED97716}"/>
              </a:ext>
            </a:extLst>
          </p:cNvPr>
          <p:cNvSpPr/>
          <p:nvPr/>
        </p:nvSpPr>
        <p:spPr>
          <a:xfrm>
            <a:off x="3438485" y="3361224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E808B6-DFD2-BC4F-B81A-760E0981C772}"/>
              </a:ext>
            </a:extLst>
          </p:cNvPr>
          <p:cNvSpPr/>
          <p:nvPr/>
        </p:nvSpPr>
        <p:spPr>
          <a:xfrm>
            <a:off x="3920902" y="3361224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42F7A7-4954-0541-B1F0-F0C1AD8F274A}"/>
              </a:ext>
            </a:extLst>
          </p:cNvPr>
          <p:cNvSpPr/>
          <p:nvPr/>
        </p:nvSpPr>
        <p:spPr>
          <a:xfrm>
            <a:off x="4403319" y="336593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1503D-43D2-5F48-A7F8-7743A9F1384C}"/>
              </a:ext>
            </a:extLst>
          </p:cNvPr>
          <p:cNvSpPr/>
          <p:nvPr/>
        </p:nvSpPr>
        <p:spPr>
          <a:xfrm>
            <a:off x="2956068" y="3363480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971977-6306-DD44-9196-03043069DFBE}"/>
              </a:ext>
            </a:extLst>
          </p:cNvPr>
          <p:cNvCxnSpPr>
            <a:cxnSpLocks/>
          </p:cNvCxnSpPr>
          <p:nvPr/>
        </p:nvCxnSpPr>
        <p:spPr>
          <a:xfrm>
            <a:off x="3153385" y="2465815"/>
            <a:ext cx="0" cy="111696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E357A43-EA48-C246-BDDF-C88CC448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16" y="4877286"/>
            <a:ext cx="927634" cy="92763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B3E877-9F21-BC46-93D2-EE6CDFFA2C7C}"/>
              </a:ext>
            </a:extLst>
          </p:cNvPr>
          <p:cNvCxnSpPr>
            <a:cxnSpLocks/>
          </p:cNvCxnSpPr>
          <p:nvPr/>
        </p:nvCxnSpPr>
        <p:spPr>
          <a:xfrm flipH="1">
            <a:off x="3634383" y="3594408"/>
            <a:ext cx="1422" cy="111059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F68EE8-2317-EB48-95E5-1C7E200FAED1}"/>
              </a:ext>
            </a:extLst>
          </p:cNvPr>
          <p:cNvCxnSpPr>
            <a:cxnSpLocks/>
          </p:cNvCxnSpPr>
          <p:nvPr/>
        </p:nvCxnSpPr>
        <p:spPr>
          <a:xfrm flipH="1">
            <a:off x="4110700" y="3582784"/>
            <a:ext cx="12943" cy="112221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8E9FCC-BBF5-FC41-99A4-122DC1C2D6C0}"/>
              </a:ext>
            </a:extLst>
          </p:cNvPr>
          <p:cNvCxnSpPr>
            <a:cxnSpLocks/>
          </p:cNvCxnSpPr>
          <p:nvPr/>
        </p:nvCxnSpPr>
        <p:spPr>
          <a:xfrm flipH="1">
            <a:off x="4608249" y="3596439"/>
            <a:ext cx="5718" cy="110856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E54B62-17A8-764E-9BB2-B99F1EC1BFC2}"/>
              </a:ext>
            </a:extLst>
          </p:cNvPr>
          <p:cNvSpPr txBox="1"/>
          <p:nvPr/>
        </p:nvSpPr>
        <p:spPr>
          <a:xfrm>
            <a:off x="5478936" y="33935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仮想スイッチ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A7635-1FCF-5441-BEA4-8B4A38B4C3F6}"/>
              </a:ext>
            </a:extLst>
          </p:cNvPr>
          <p:cNvSpPr txBox="1"/>
          <p:nvPr/>
        </p:nvSpPr>
        <p:spPr>
          <a:xfrm>
            <a:off x="5449529" y="5075411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仮想マシン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(Linux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や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Windows)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2F745B4-F164-A241-84FD-EB15CBE909A6}"/>
              </a:ext>
            </a:extLst>
          </p:cNvPr>
          <p:cNvSpPr/>
          <p:nvPr/>
        </p:nvSpPr>
        <p:spPr>
          <a:xfrm>
            <a:off x="1537856" y="2465816"/>
            <a:ext cx="6543086" cy="3668977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48E78ED-7838-8243-A763-00A1F8BA6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27" y="-602977"/>
            <a:ext cx="3002896" cy="3002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A51DCE-D3FE-9245-9BFC-7E8FD6E4C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487" y="4842511"/>
            <a:ext cx="993171" cy="993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106F80-5E69-AE49-93C2-C6621DDFF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464" y="4877286"/>
            <a:ext cx="927634" cy="9276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C8C397-B994-044E-9931-669DBCAA11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53" y="3078211"/>
            <a:ext cx="1715724" cy="1715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7E78645-D7DD-CC4F-82F8-091F2DEDF88F}"/>
              </a:ext>
            </a:extLst>
          </p:cNvPr>
          <p:cNvSpPr/>
          <p:nvPr/>
        </p:nvSpPr>
        <p:spPr>
          <a:xfrm>
            <a:off x="2956068" y="2268498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373EAF-2654-654D-8D33-60869680988D}"/>
              </a:ext>
            </a:extLst>
          </p:cNvPr>
          <p:cNvCxnSpPr>
            <a:cxnSpLocks/>
          </p:cNvCxnSpPr>
          <p:nvPr/>
        </p:nvCxnSpPr>
        <p:spPr>
          <a:xfrm>
            <a:off x="3150547" y="1223875"/>
            <a:ext cx="0" cy="1225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AB9DE0E-D26D-2742-9153-4E8E2D5DD15B}"/>
              </a:ext>
            </a:extLst>
          </p:cNvPr>
          <p:cNvSpPr txBox="1"/>
          <p:nvPr/>
        </p:nvSpPr>
        <p:spPr>
          <a:xfrm>
            <a:off x="5478936" y="4212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仮想リンク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09F60C-45E3-5743-A9E1-C5FE8ABD758C}"/>
              </a:ext>
            </a:extLst>
          </p:cNvPr>
          <p:cNvCxnSpPr>
            <a:cxnSpLocks/>
          </p:cNvCxnSpPr>
          <p:nvPr/>
        </p:nvCxnSpPr>
        <p:spPr>
          <a:xfrm>
            <a:off x="5702512" y="928366"/>
            <a:ext cx="50227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850650-BADA-7E46-B0FF-AE1E3FF60A08}"/>
              </a:ext>
            </a:extLst>
          </p:cNvPr>
          <p:cNvCxnSpPr>
            <a:cxnSpLocks/>
          </p:cNvCxnSpPr>
          <p:nvPr/>
        </p:nvCxnSpPr>
        <p:spPr>
          <a:xfrm flipV="1">
            <a:off x="9190915" y="928366"/>
            <a:ext cx="0" cy="1948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BE18E7F-7FD6-5642-AE28-5B54E330E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436" y="3078211"/>
            <a:ext cx="1715724" cy="171572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8832BD-6A8C-C541-BE48-E64DA3EB9863}"/>
              </a:ext>
            </a:extLst>
          </p:cNvPr>
          <p:cNvCxnSpPr>
            <a:cxnSpLocks/>
          </p:cNvCxnSpPr>
          <p:nvPr/>
        </p:nvCxnSpPr>
        <p:spPr>
          <a:xfrm flipV="1">
            <a:off x="10725298" y="928366"/>
            <a:ext cx="0" cy="1948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528BC98-C892-2449-A20B-8761700816ED}"/>
              </a:ext>
            </a:extLst>
          </p:cNvPr>
          <p:cNvSpPr txBox="1"/>
          <p:nvPr/>
        </p:nvSpPr>
        <p:spPr>
          <a:xfrm>
            <a:off x="3660487" y="12713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物理スイッチ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33AB2A-30E4-9C41-B518-554175B6627D}"/>
              </a:ext>
            </a:extLst>
          </p:cNvPr>
          <p:cNvSpPr/>
          <p:nvPr/>
        </p:nvSpPr>
        <p:spPr>
          <a:xfrm>
            <a:off x="1354975" y="2268498"/>
            <a:ext cx="764771" cy="129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89E5C6E-744F-DE42-BA4C-C992AEE9E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5" y="1836638"/>
            <a:ext cx="1715724" cy="171572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3A93CD5-3C4B-E445-9729-31D180FC299D}"/>
              </a:ext>
            </a:extLst>
          </p:cNvPr>
          <p:cNvSpPr txBox="1"/>
          <p:nvPr/>
        </p:nvSpPr>
        <p:spPr>
          <a:xfrm>
            <a:off x="576100" y="3490321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ハイパーバイザー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33353B-6502-BB4D-BB44-25D55ED21916}"/>
              </a:ext>
            </a:extLst>
          </p:cNvPr>
          <p:cNvSpPr txBox="1"/>
          <p:nvPr/>
        </p:nvSpPr>
        <p:spPr>
          <a:xfrm>
            <a:off x="9033114" y="4859899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ハイパーバイザー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514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9B36B446-9D2B-5C47-B220-B5C348E3F940}"/>
              </a:ext>
            </a:extLst>
          </p:cNvPr>
          <p:cNvSpPr/>
          <p:nvPr/>
        </p:nvSpPr>
        <p:spPr>
          <a:xfrm>
            <a:off x="631372" y="304127"/>
            <a:ext cx="10885714" cy="1310623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26C2CC-3100-4440-B1CD-1C74EB937444}"/>
              </a:ext>
            </a:extLst>
          </p:cNvPr>
          <p:cNvSpPr txBox="1"/>
          <p:nvPr/>
        </p:nvSpPr>
        <p:spPr>
          <a:xfrm>
            <a:off x="5228208" y="692432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Internet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471A6F-EC04-6E42-8DA2-B798D3577182}"/>
              </a:ext>
            </a:extLst>
          </p:cNvPr>
          <p:cNvCxnSpPr>
            <a:cxnSpLocks/>
          </p:cNvCxnSpPr>
          <p:nvPr/>
        </p:nvCxnSpPr>
        <p:spPr>
          <a:xfrm>
            <a:off x="1677502" y="3021185"/>
            <a:ext cx="0" cy="7317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07A2BC-9E40-5045-A719-5B3E83B154FA}"/>
              </a:ext>
            </a:extLst>
          </p:cNvPr>
          <p:cNvCxnSpPr>
            <a:cxnSpLocks/>
          </p:cNvCxnSpPr>
          <p:nvPr/>
        </p:nvCxnSpPr>
        <p:spPr>
          <a:xfrm flipH="1">
            <a:off x="1338782" y="3021185"/>
            <a:ext cx="3789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02C6D0-F3D4-7448-8737-3594E90E9594}"/>
              </a:ext>
            </a:extLst>
          </p:cNvPr>
          <p:cNvCxnSpPr>
            <a:cxnSpLocks/>
          </p:cNvCxnSpPr>
          <p:nvPr/>
        </p:nvCxnSpPr>
        <p:spPr>
          <a:xfrm>
            <a:off x="3401500" y="1064676"/>
            <a:ext cx="0" cy="1956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1046A2-CB46-0649-B29F-138173E983A3}"/>
              </a:ext>
            </a:extLst>
          </p:cNvPr>
          <p:cNvCxnSpPr>
            <a:cxnSpLocks/>
          </p:cNvCxnSpPr>
          <p:nvPr/>
        </p:nvCxnSpPr>
        <p:spPr>
          <a:xfrm>
            <a:off x="8857023" y="3752962"/>
            <a:ext cx="752784" cy="1206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9852DF-76EF-1843-9FEF-20F9353C4749}"/>
              </a:ext>
            </a:extLst>
          </p:cNvPr>
          <p:cNvCxnSpPr>
            <a:cxnSpLocks/>
          </p:cNvCxnSpPr>
          <p:nvPr/>
        </p:nvCxnSpPr>
        <p:spPr>
          <a:xfrm flipH="1">
            <a:off x="7490712" y="3721715"/>
            <a:ext cx="728667" cy="1172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078B73-B9EF-884A-9209-D8057510CD12}"/>
              </a:ext>
            </a:extLst>
          </p:cNvPr>
          <p:cNvCxnSpPr>
            <a:cxnSpLocks/>
          </p:cNvCxnSpPr>
          <p:nvPr/>
        </p:nvCxnSpPr>
        <p:spPr>
          <a:xfrm>
            <a:off x="8670784" y="1163415"/>
            <a:ext cx="0" cy="2714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C9AC6E-420E-104F-9E88-E4399310F86F}"/>
              </a:ext>
            </a:extLst>
          </p:cNvPr>
          <p:cNvSpPr txBox="1"/>
          <p:nvPr/>
        </p:nvSpPr>
        <p:spPr>
          <a:xfrm>
            <a:off x="498680" y="5128871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0F0411-0889-C947-8E4B-F0D58C3A73BA}"/>
              </a:ext>
            </a:extLst>
          </p:cNvPr>
          <p:cNvSpPr txBox="1"/>
          <p:nvPr/>
        </p:nvSpPr>
        <p:spPr>
          <a:xfrm>
            <a:off x="3760878" y="4878502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6B903-56EA-6040-8E80-9E7D6A745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09" y="169206"/>
            <a:ext cx="1531982" cy="15319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19D6D3E-54E8-594C-8B98-2394CDA9E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15" y="174007"/>
            <a:ext cx="1522380" cy="15223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C3C79A-7695-7B41-B004-26AAA7310F95}"/>
              </a:ext>
            </a:extLst>
          </p:cNvPr>
          <p:cNvSpPr txBox="1"/>
          <p:nvPr/>
        </p:nvSpPr>
        <p:spPr>
          <a:xfrm>
            <a:off x="3311634" y="4900211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F681D-AB6A-EA4F-85B1-E9C29DF17B1A}"/>
              </a:ext>
            </a:extLst>
          </p:cNvPr>
          <p:cNvSpPr txBox="1"/>
          <p:nvPr/>
        </p:nvSpPr>
        <p:spPr>
          <a:xfrm>
            <a:off x="2900129" y="47188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A1ADCD-2689-AE4C-B491-BE567BC8732E}"/>
              </a:ext>
            </a:extLst>
          </p:cNvPr>
          <p:cNvCxnSpPr>
            <a:cxnSpLocks/>
          </p:cNvCxnSpPr>
          <p:nvPr/>
        </p:nvCxnSpPr>
        <p:spPr>
          <a:xfrm>
            <a:off x="4692142" y="3021185"/>
            <a:ext cx="0" cy="7317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B21A8DB-56A2-B944-BEBA-DCE462867ACB}"/>
              </a:ext>
            </a:extLst>
          </p:cNvPr>
          <p:cNvSpPr txBox="1"/>
          <p:nvPr/>
        </p:nvSpPr>
        <p:spPr>
          <a:xfrm>
            <a:off x="3448005" y="5150580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48A3ED-8E78-BF4C-868E-17478D367D57}"/>
              </a:ext>
            </a:extLst>
          </p:cNvPr>
          <p:cNvSpPr txBox="1"/>
          <p:nvPr/>
        </p:nvSpPr>
        <p:spPr>
          <a:xfrm>
            <a:off x="6514495" y="2265671"/>
            <a:ext cx="147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GLOBAL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2.0.0.0/8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FEE6C349-FD52-5547-9FBE-D5795E6DF63A}"/>
              </a:ext>
            </a:extLst>
          </p:cNvPr>
          <p:cNvSpPr/>
          <p:nvPr/>
        </p:nvSpPr>
        <p:spPr>
          <a:xfrm>
            <a:off x="585768" y="4120605"/>
            <a:ext cx="2246841" cy="233462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E4BD0D0-9A6A-B548-84A2-EB2C56D590DA}"/>
              </a:ext>
            </a:extLst>
          </p:cNvPr>
          <p:cNvSpPr/>
          <p:nvPr/>
        </p:nvSpPr>
        <p:spPr>
          <a:xfrm>
            <a:off x="3597976" y="4120604"/>
            <a:ext cx="2233149" cy="233462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C1AED7-2483-5249-B966-1B8347949F51}"/>
              </a:ext>
            </a:extLst>
          </p:cNvPr>
          <p:cNvSpPr txBox="1"/>
          <p:nvPr/>
        </p:nvSpPr>
        <p:spPr>
          <a:xfrm>
            <a:off x="8111964" y="474805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06A7FE22-4F9C-BB48-A291-B4E12FDD0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0" y="3401486"/>
            <a:ext cx="1247673" cy="124767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DA86A59-1EE7-4A45-8513-723148F609C1}"/>
              </a:ext>
            </a:extLst>
          </p:cNvPr>
          <p:cNvSpPr txBox="1"/>
          <p:nvPr/>
        </p:nvSpPr>
        <p:spPr>
          <a:xfrm>
            <a:off x="1564658" y="1820652"/>
            <a:ext cx="147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GLOBAL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1.0.0.0/8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3BC42-AD02-BA46-90DD-7DBABE4AFA19}"/>
              </a:ext>
            </a:extLst>
          </p:cNvPr>
          <p:cNvSpPr txBox="1"/>
          <p:nvPr/>
        </p:nvSpPr>
        <p:spPr>
          <a:xfrm>
            <a:off x="725099" y="5638811"/>
            <a:ext cx="2004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PRIVATE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2A1932-2A50-DC4B-A6EA-E6DE880350B0}"/>
              </a:ext>
            </a:extLst>
          </p:cNvPr>
          <p:cNvSpPr txBox="1"/>
          <p:nvPr/>
        </p:nvSpPr>
        <p:spPr>
          <a:xfrm>
            <a:off x="3731851" y="5638811"/>
            <a:ext cx="2004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PRIVATE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91E7F8-1005-4D42-8199-C110EF8AB0D0}"/>
              </a:ext>
            </a:extLst>
          </p:cNvPr>
          <p:cNvSpPr txBox="1"/>
          <p:nvPr/>
        </p:nvSpPr>
        <p:spPr>
          <a:xfrm>
            <a:off x="9793305" y="5469524"/>
            <a:ext cx="1656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PRIVATE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8E57EE-AEE6-9541-A55E-FEBA47B88792}"/>
              </a:ext>
            </a:extLst>
          </p:cNvPr>
          <p:cNvSpPr txBox="1"/>
          <p:nvPr/>
        </p:nvSpPr>
        <p:spPr>
          <a:xfrm>
            <a:off x="3440734" y="1482377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1.0.0.1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E52B2D-5A9E-8B47-92C8-A5D323A31E0A}"/>
              </a:ext>
            </a:extLst>
          </p:cNvPr>
          <p:cNvSpPr txBox="1"/>
          <p:nvPr/>
        </p:nvSpPr>
        <p:spPr>
          <a:xfrm>
            <a:off x="4745145" y="318058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1.0.0.3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0FC5203-520D-EB47-B988-690C4AFE1D27}"/>
              </a:ext>
            </a:extLst>
          </p:cNvPr>
          <p:cNvSpPr txBox="1"/>
          <p:nvPr/>
        </p:nvSpPr>
        <p:spPr>
          <a:xfrm>
            <a:off x="1795820" y="3177806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1.0.0.2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0832624-B760-724E-ABB2-ADAF8311D712}"/>
              </a:ext>
            </a:extLst>
          </p:cNvPr>
          <p:cNvCxnSpPr>
            <a:cxnSpLocks/>
          </p:cNvCxnSpPr>
          <p:nvPr/>
        </p:nvCxnSpPr>
        <p:spPr>
          <a:xfrm flipH="1">
            <a:off x="8670784" y="2651649"/>
            <a:ext cx="7040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66C610B2-7D27-E543-B99F-1AFBD01F6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579" y="2087183"/>
            <a:ext cx="953665" cy="953665"/>
          </a:xfrm>
          <a:prstGeom prst="rect">
            <a:avLst/>
          </a:prstGeom>
        </p:spPr>
      </p:pic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AF7DBC0B-7C6A-D14D-B6F3-C24F8B29D3FF}"/>
              </a:ext>
            </a:extLst>
          </p:cNvPr>
          <p:cNvSpPr/>
          <p:nvPr/>
        </p:nvSpPr>
        <p:spPr>
          <a:xfrm>
            <a:off x="6437075" y="4773699"/>
            <a:ext cx="1668644" cy="552283"/>
          </a:xfrm>
          <a:prstGeom prst="round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4E99D01-28C4-E647-B40D-ED5E5762C226}"/>
              </a:ext>
            </a:extLst>
          </p:cNvPr>
          <p:cNvSpPr txBox="1"/>
          <p:nvPr/>
        </p:nvSpPr>
        <p:spPr>
          <a:xfrm>
            <a:off x="6466209" y="4858804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7C3F504-C757-D940-8352-9ECA2D7E0B97}"/>
              </a:ext>
            </a:extLst>
          </p:cNvPr>
          <p:cNvSpPr/>
          <p:nvPr/>
        </p:nvSpPr>
        <p:spPr>
          <a:xfrm>
            <a:off x="8729028" y="4762535"/>
            <a:ext cx="1918025" cy="552283"/>
          </a:xfrm>
          <a:prstGeom prst="round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EB910A-74FA-C747-A54C-2BEC8A678A5F}"/>
              </a:ext>
            </a:extLst>
          </p:cNvPr>
          <p:cNvSpPr txBox="1"/>
          <p:nvPr/>
        </p:nvSpPr>
        <p:spPr>
          <a:xfrm>
            <a:off x="8764819" y="4849785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10.255.0.0/16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19ECF6-5492-264D-A409-3BFB6E3C42F2}"/>
              </a:ext>
            </a:extLst>
          </p:cNvPr>
          <p:cNvCxnSpPr>
            <a:cxnSpLocks/>
          </p:cNvCxnSpPr>
          <p:nvPr/>
        </p:nvCxnSpPr>
        <p:spPr>
          <a:xfrm>
            <a:off x="6313713" y="3809754"/>
            <a:ext cx="5513529" cy="0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A85DA8EA-C04B-014E-BA2D-89334EC67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310" y="2910472"/>
            <a:ext cx="1798565" cy="179856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BD97F2A-0F40-4249-9802-44B1EAE28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795" y="2894126"/>
            <a:ext cx="1829244" cy="182924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B9C0853-4BE4-1943-BDAB-1AE347FD1A5D}"/>
              </a:ext>
            </a:extLst>
          </p:cNvPr>
          <p:cNvSpPr txBox="1"/>
          <p:nvPr/>
        </p:nvSpPr>
        <p:spPr>
          <a:xfrm>
            <a:off x="8730517" y="1448634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2.0.0.1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A2FDD5A-6786-8341-B3CD-DA2E5E8551C7}"/>
              </a:ext>
            </a:extLst>
          </p:cNvPr>
          <p:cNvSpPr txBox="1"/>
          <p:nvPr/>
        </p:nvSpPr>
        <p:spPr>
          <a:xfrm>
            <a:off x="7563880" y="3241921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2.0.0.2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B965A8-1178-C546-8D13-EE9C5347EF30}"/>
              </a:ext>
            </a:extLst>
          </p:cNvPr>
          <p:cNvSpPr txBox="1"/>
          <p:nvPr/>
        </p:nvSpPr>
        <p:spPr>
          <a:xfrm>
            <a:off x="9018579" y="2960003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2.0.0.3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630A77-2F89-DA4F-A0DB-E3E381D7CBAF}"/>
              </a:ext>
            </a:extLst>
          </p:cNvPr>
          <p:cNvSpPr/>
          <p:nvPr/>
        </p:nvSpPr>
        <p:spPr>
          <a:xfrm>
            <a:off x="4374319" y="4011618"/>
            <a:ext cx="617519" cy="24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EABFE1-0322-1942-B95E-3D0E3F0CF164}"/>
              </a:ext>
            </a:extLst>
          </p:cNvPr>
          <p:cNvSpPr/>
          <p:nvPr/>
        </p:nvSpPr>
        <p:spPr>
          <a:xfrm>
            <a:off x="1392879" y="3999310"/>
            <a:ext cx="617519" cy="24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5FA39DEC-81CF-A248-9F3A-4AB08D490B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62" y="3532750"/>
            <a:ext cx="1065387" cy="106538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156D53C-0B95-B147-8C05-F0DBBB4EF6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75" y="3554459"/>
            <a:ext cx="1065387" cy="1065387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933DBC3-53DF-9A40-90A8-40ED809FE6EC}"/>
              </a:ext>
            </a:extLst>
          </p:cNvPr>
          <p:cNvSpPr txBox="1"/>
          <p:nvPr/>
        </p:nvSpPr>
        <p:spPr>
          <a:xfrm>
            <a:off x="1886157" y="3932860"/>
            <a:ext cx="8386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NAT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30E104-541E-BE4B-83EF-BD974E49AA09}"/>
              </a:ext>
            </a:extLst>
          </p:cNvPr>
          <p:cNvSpPr txBox="1"/>
          <p:nvPr/>
        </p:nvSpPr>
        <p:spPr>
          <a:xfrm>
            <a:off x="4898891" y="3954569"/>
            <a:ext cx="8386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NAT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4A3DE6-7CE0-0248-A2CD-CEF24E253CB2}"/>
              </a:ext>
            </a:extLst>
          </p:cNvPr>
          <p:cNvSpPr txBox="1"/>
          <p:nvPr/>
        </p:nvSpPr>
        <p:spPr>
          <a:xfrm>
            <a:off x="9211945" y="3577916"/>
            <a:ext cx="9713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NAT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A889E6C-8725-234E-876A-FEEBAE121210}"/>
              </a:ext>
            </a:extLst>
          </p:cNvPr>
          <p:cNvSpPr/>
          <p:nvPr/>
        </p:nvSpPr>
        <p:spPr>
          <a:xfrm>
            <a:off x="11647713" y="4342863"/>
            <a:ext cx="305325" cy="34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BFA8B029-0CBE-104C-82F1-51116FAF4AEA}"/>
              </a:ext>
            </a:extLst>
          </p:cNvPr>
          <p:cNvSpPr/>
          <p:nvPr/>
        </p:nvSpPr>
        <p:spPr>
          <a:xfrm>
            <a:off x="6284045" y="1948543"/>
            <a:ext cx="5543197" cy="450668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87D2618-149E-9243-BAC2-FD9A67F11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242" y="3422931"/>
            <a:ext cx="1247673" cy="12476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0EC6AD1-A1A6-A549-98CA-D09F6E0D6D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1" y="4554175"/>
            <a:ext cx="1196011" cy="119601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C5A36A37-72AD-574D-82BF-1A99F6AA07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13" y="4564038"/>
            <a:ext cx="1136803" cy="113680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7DE6E5CE-9568-CD45-ADD0-DDC878FCF2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86" y="4639463"/>
            <a:ext cx="943986" cy="943986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CBF8C81-33E1-064B-ACC1-5CA887862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52" y="4595139"/>
            <a:ext cx="1196011" cy="119601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E33A6E05-5F4E-FB4D-ADF0-33C8FE5B95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371" y="5292751"/>
            <a:ext cx="1196011" cy="119601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5A6E2A3-5592-A041-8B61-212DF9BD04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06" y="5271404"/>
            <a:ext cx="1136803" cy="113680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49C10D3-2F7A-C54A-926F-726EF88B1B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23" y="5379480"/>
            <a:ext cx="943986" cy="9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6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306F23-F33D-214D-AE45-553E1EB1F09A}"/>
              </a:ext>
            </a:extLst>
          </p:cNvPr>
          <p:cNvSpPr/>
          <p:nvPr/>
        </p:nvSpPr>
        <p:spPr>
          <a:xfrm>
            <a:off x="881298" y="3340841"/>
            <a:ext cx="3018665" cy="2945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21E542-71FE-7045-B1A6-84EC8FDD55BC}"/>
              </a:ext>
            </a:extLst>
          </p:cNvPr>
          <p:cNvCxnSpPr/>
          <p:nvPr/>
        </p:nvCxnSpPr>
        <p:spPr>
          <a:xfrm flipV="1">
            <a:off x="1169762" y="4985763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F554B7-BD77-0541-BBD6-C6579FB25B5F}"/>
              </a:ext>
            </a:extLst>
          </p:cNvPr>
          <p:cNvCxnSpPr/>
          <p:nvPr/>
        </p:nvCxnSpPr>
        <p:spPr>
          <a:xfrm flipV="1">
            <a:off x="1597411" y="4918346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F1F631-C864-2D43-8C0A-3356B6385792}"/>
              </a:ext>
            </a:extLst>
          </p:cNvPr>
          <p:cNvCxnSpPr>
            <a:cxnSpLocks/>
          </p:cNvCxnSpPr>
          <p:nvPr/>
        </p:nvCxnSpPr>
        <p:spPr>
          <a:xfrm flipV="1">
            <a:off x="2096336" y="4985763"/>
            <a:ext cx="717995" cy="9108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A8D34-7FDB-8142-A93E-2FB9DBA52ED0}"/>
              </a:ext>
            </a:extLst>
          </p:cNvPr>
          <p:cNvCxnSpPr>
            <a:cxnSpLocks/>
          </p:cNvCxnSpPr>
          <p:nvPr/>
        </p:nvCxnSpPr>
        <p:spPr>
          <a:xfrm flipH="1" flipV="1">
            <a:off x="2025060" y="5019473"/>
            <a:ext cx="591953" cy="9445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F8CC78-4A00-5145-BD68-BEA9DB074227}"/>
              </a:ext>
            </a:extLst>
          </p:cNvPr>
          <p:cNvCxnSpPr>
            <a:cxnSpLocks/>
          </p:cNvCxnSpPr>
          <p:nvPr/>
        </p:nvCxnSpPr>
        <p:spPr>
          <a:xfrm flipH="1" flipV="1">
            <a:off x="3458648" y="5002618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6E61D1-BEEB-9C43-9114-76B7DCAEA1FF}"/>
              </a:ext>
            </a:extLst>
          </p:cNvPr>
          <p:cNvCxnSpPr>
            <a:cxnSpLocks/>
          </p:cNvCxnSpPr>
          <p:nvPr/>
        </p:nvCxnSpPr>
        <p:spPr>
          <a:xfrm flipH="1" flipV="1">
            <a:off x="3042451" y="5019473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41017D8-C453-F84B-8652-D4073C3A24BE}"/>
              </a:ext>
            </a:extLst>
          </p:cNvPr>
          <p:cNvSpPr/>
          <p:nvPr/>
        </p:nvSpPr>
        <p:spPr>
          <a:xfrm>
            <a:off x="1454862" y="576666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6BDB22-290F-0943-81CD-0691A46EF16E}"/>
              </a:ext>
            </a:extLst>
          </p:cNvPr>
          <p:cNvSpPr/>
          <p:nvPr/>
        </p:nvSpPr>
        <p:spPr>
          <a:xfrm>
            <a:off x="1937279" y="5766668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0B80AF-4603-B249-944F-8E7FBB97860F}"/>
              </a:ext>
            </a:extLst>
          </p:cNvPr>
          <p:cNvSpPr/>
          <p:nvPr/>
        </p:nvSpPr>
        <p:spPr>
          <a:xfrm>
            <a:off x="2419696" y="576666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1F8DFF-644D-994E-AD2C-DC55A4E0490A}"/>
              </a:ext>
            </a:extLst>
          </p:cNvPr>
          <p:cNvSpPr/>
          <p:nvPr/>
        </p:nvSpPr>
        <p:spPr>
          <a:xfrm>
            <a:off x="972445" y="5768924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6F03A4-5BE2-8544-84A4-0271738D0718}"/>
              </a:ext>
            </a:extLst>
          </p:cNvPr>
          <p:cNvSpPr/>
          <p:nvPr/>
        </p:nvSpPr>
        <p:spPr>
          <a:xfrm>
            <a:off x="2902113" y="576666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CFC861-69F8-D846-A0F4-B7706B8C5BF4}"/>
              </a:ext>
            </a:extLst>
          </p:cNvPr>
          <p:cNvSpPr/>
          <p:nvPr/>
        </p:nvSpPr>
        <p:spPr>
          <a:xfrm>
            <a:off x="3384530" y="576666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4E2ABF-BB5F-FF42-95C6-F3DEC67A8237}"/>
              </a:ext>
            </a:extLst>
          </p:cNvPr>
          <p:cNvCxnSpPr>
            <a:cxnSpLocks/>
          </p:cNvCxnSpPr>
          <p:nvPr/>
        </p:nvCxnSpPr>
        <p:spPr>
          <a:xfrm flipV="1">
            <a:off x="1652614" y="4133608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69F22F-17AF-0D4C-9597-0E1EB7841499}"/>
              </a:ext>
            </a:extLst>
          </p:cNvPr>
          <p:cNvCxnSpPr>
            <a:cxnSpLocks/>
          </p:cNvCxnSpPr>
          <p:nvPr/>
        </p:nvCxnSpPr>
        <p:spPr>
          <a:xfrm flipV="1">
            <a:off x="3122973" y="4150442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A33CF49-29F4-1E47-A449-353B4302CBAE}"/>
              </a:ext>
            </a:extLst>
          </p:cNvPr>
          <p:cNvSpPr/>
          <p:nvPr/>
        </p:nvSpPr>
        <p:spPr>
          <a:xfrm>
            <a:off x="1169762" y="4788446"/>
            <a:ext cx="981777" cy="3946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VLAN 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E03B8B-5FB7-E841-BAD1-EE3D9A975BFE}"/>
              </a:ext>
            </a:extLst>
          </p:cNvPr>
          <p:cNvSpPr/>
          <p:nvPr/>
        </p:nvSpPr>
        <p:spPr>
          <a:xfrm>
            <a:off x="2627508" y="4788446"/>
            <a:ext cx="981777" cy="39463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VLAN 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C23094-2DE4-F54E-8CA6-CDF3515053C4}"/>
              </a:ext>
            </a:extLst>
          </p:cNvPr>
          <p:cNvSpPr txBox="1"/>
          <p:nvPr/>
        </p:nvSpPr>
        <p:spPr>
          <a:xfrm>
            <a:off x="3382770" y="578234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A331D-17F2-1A44-A5E3-20AE097D800F}"/>
              </a:ext>
            </a:extLst>
          </p:cNvPr>
          <p:cNvSpPr txBox="1"/>
          <p:nvPr/>
        </p:nvSpPr>
        <p:spPr>
          <a:xfrm>
            <a:off x="2910343" y="57793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EA8492-203D-7F4D-A67E-58B7577E0228}"/>
              </a:ext>
            </a:extLst>
          </p:cNvPr>
          <p:cNvSpPr txBox="1"/>
          <p:nvPr/>
        </p:nvSpPr>
        <p:spPr>
          <a:xfrm>
            <a:off x="2416395" y="578234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030C5-FAEB-154F-9F84-C5D761CE9652}"/>
              </a:ext>
            </a:extLst>
          </p:cNvPr>
          <p:cNvSpPr txBox="1"/>
          <p:nvPr/>
        </p:nvSpPr>
        <p:spPr>
          <a:xfrm>
            <a:off x="1933420" y="57760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07EEA3-3F60-9F4E-96B2-DBB6A1713000}"/>
              </a:ext>
            </a:extLst>
          </p:cNvPr>
          <p:cNvSpPr txBox="1"/>
          <p:nvPr/>
        </p:nvSpPr>
        <p:spPr>
          <a:xfrm>
            <a:off x="1459096" y="577268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B4327F-A58A-8E4A-9F4B-3669937F3257}"/>
              </a:ext>
            </a:extLst>
          </p:cNvPr>
          <p:cNvSpPr txBox="1"/>
          <p:nvPr/>
        </p:nvSpPr>
        <p:spPr>
          <a:xfrm>
            <a:off x="976580" y="57793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AF56D9-591C-1E49-9218-EF916B93D980}"/>
              </a:ext>
            </a:extLst>
          </p:cNvPr>
          <p:cNvSpPr txBox="1"/>
          <p:nvPr/>
        </p:nvSpPr>
        <p:spPr>
          <a:xfrm>
            <a:off x="4725075" y="57919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物理インターフェース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0D41AB-8BB0-294B-94E2-372DAA15DDB4}"/>
              </a:ext>
            </a:extLst>
          </p:cNvPr>
          <p:cNvSpPr txBox="1"/>
          <p:nvPr/>
        </p:nvSpPr>
        <p:spPr>
          <a:xfrm>
            <a:off x="4439058" y="3898006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VLAN</a:t>
            </a:r>
            <a:r>
              <a:rPr lang="ja-JP" altLang="en-US" b="1"/>
              <a:t>インターフェース</a:t>
            </a:r>
            <a:endParaRPr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/>
              <a:t>仮想的なインターフェース</a:t>
            </a:r>
            <a:r>
              <a:rPr lang="en-US" altLang="ja-JP" b="1" dirty="0"/>
              <a:t>)</a:t>
            </a:r>
            <a:endParaRPr lang="en-US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F8041F-9B5B-C248-BC61-6F62AC9AB593}"/>
              </a:ext>
            </a:extLst>
          </p:cNvPr>
          <p:cNvSpPr/>
          <p:nvPr/>
        </p:nvSpPr>
        <p:spPr>
          <a:xfrm>
            <a:off x="1177798" y="3476284"/>
            <a:ext cx="2431487" cy="57980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D08282-7632-4541-A1CB-97DBA43D48B8}"/>
              </a:ext>
            </a:extLst>
          </p:cNvPr>
          <p:cNvSpPr/>
          <p:nvPr/>
        </p:nvSpPr>
        <p:spPr>
          <a:xfrm>
            <a:off x="2895663" y="3936291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5B337D-1DBA-E248-9E26-A34BC79F8A5B}"/>
              </a:ext>
            </a:extLst>
          </p:cNvPr>
          <p:cNvSpPr/>
          <p:nvPr/>
        </p:nvSpPr>
        <p:spPr>
          <a:xfrm>
            <a:off x="1471804" y="3936291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271A58-3538-BB48-8E9A-B3BE03578A2D}"/>
              </a:ext>
            </a:extLst>
          </p:cNvPr>
          <p:cNvSpPr txBox="1"/>
          <p:nvPr/>
        </p:nvSpPr>
        <p:spPr>
          <a:xfrm>
            <a:off x="2900063" y="394914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3533FA-6AD7-4E4E-A6FA-A8A917C77668}"/>
              </a:ext>
            </a:extLst>
          </p:cNvPr>
          <p:cNvSpPr txBox="1"/>
          <p:nvPr/>
        </p:nvSpPr>
        <p:spPr>
          <a:xfrm>
            <a:off x="1474865" y="394769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6CE47A-D306-A641-AF10-36C5F607CD8E}"/>
              </a:ext>
            </a:extLst>
          </p:cNvPr>
          <p:cNvSpPr txBox="1"/>
          <p:nvPr/>
        </p:nvSpPr>
        <p:spPr>
          <a:xfrm>
            <a:off x="1617510" y="35543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内部ルーター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F8EA39-A23D-BC4C-8C26-1CF233A4DD72}"/>
              </a:ext>
            </a:extLst>
          </p:cNvPr>
          <p:cNvSpPr/>
          <p:nvPr/>
        </p:nvSpPr>
        <p:spPr>
          <a:xfrm>
            <a:off x="7930653" y="3340840"/>
            <a:ext cx="3018665" cy="2945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4ECCC7-C77F-2340-8287-9F2C14DA1146}"/>
              </a:ext>
            </a:extLst>
          </p:cNvPr>
          <p:cNvCxnSpPr/>
          <p:nvPr/>
        </p:nvCxnSpPr>
        <p:spPr>
          <a:xfrm flipV="1">
            <a:off x="8219117" y="4985762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BA539F-74F6-E449-8290-A728981B5A47}"/>
              </a:ext>
            </a:extLst>
          </p:cNvPr>
          <p:cNvCxnSpPr/>
          <p:nvPr/>
        </p:nvCxnSpPr>
        <p:spPr>
          <a:xfrm flipV="1">
            <a:off x="8646766" y="4918345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132B48-CC18-0B46-929B-70E51BA7EA4E}"/>
              </a:ext>
            </a:extLst>
          </p:cNvPr>
          <p:cNvCxnSpPr>
            <a:cxnSpLocks/>
          </p:cNvCxnSpPr>
          <p:nvPr/>
        </p:nvCxnSpPr>
        <p:spPr>
          <a:xfrm flipV="1">
            <a:off x="9145691" y="4985762"/>
            <a:ext cx="717995" cy="9108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AD814DE-96F0-4C48-9DF8-DCABB270B4FB}"/>
              </a:ext>
            </a:extLst>
          </p:cNvPr>
          <p:cNvCxnSpPr>
            <a:cxnSpLocks/>
          </p:cNvCxnSpPr>
          <p:nvPr/>
        </p:nvCxnSpPr>
        <p:spPr>
          <a:xfrm flipH="1" flipV="1">
            <a:off x="9074415" y="5019472"/>
            <a:ext cx="591953" cy="9445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1976F3-BC17-5940-85E0-4BAAC644FDE0}"/>
              </a:ext>
            </a:extLst>
          </p:cNvPr>
          <p:cNvCxnSpPr>
            <a:cxnSpLocks/>
          </p:cNvCxnSpPr>
          <p:nvPr/>
        </p:nvCxnSpPr>
        <p:spPr>
          <a:xfrm flipH="1" flipV="1">
            <a:off x="10508003" y="5002617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6B3D73-A0BA-534F-90D6-4CF18A7F6CBF}"/>
              </a:ext>
            </a:extLst>
          </p:cNvPr>
          <p:cNvCxnSpPr>
            <a:cxnSpLocks/>
          </p:cNvCxnSpPr>
          <p:nvPr/>
        </p:nvCxnSpPr>
        <p:spPr>
          <a:xfrm flipH="1" flipV="1">
            <a:off x="10091806" y="5019472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DE9EA5E-7F2C-2947-ADE4-58A07FD94877}"/>
              </a:ext>
            </a:extLst>
          </p:cNvPr>
          <p:cNvSpPr/>
          <p:nvPr/>
        </p:nvSpPr>
        <p:spPr>
          <a:xfrm>
            <a:off x="8504217" y="576666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D1B861-2A7C-454A-9433-6C930CC7200B}"/>
              </a:ext>
            </a:extLst>
          </p:cNvPr>
          <p:cNvSpPr/>
          <p:nvPr/>
        </p:nvSpPr>
        <p:spPr>
          <a:xfrm>
            <a:off x="8986634" y="576666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501713-94A7-7449-9146-0C79D7E3F8FB}"/>
              </a:ext>
            </a:extLst>
          </p:cNvPr>
          <p:cNvSpPr/>
          <p:nvPr/>
        </p:nvSpPr>
        <p:spPr>
          <a:xfrm>
            <a:off x="9469051" y="576666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75022D-8F6E-EC4E-9E42-F5DF1D03A6EA}"/>
              </a:ext>
            </a:extLst>
          </p:cNvPr>
          <p:cNvSpPr/>
          <p:nvPr/>
        </p:nvSpPr>
        <p:spPr>
          <a:xfrm>
            <a:off x="8021800" y="5768923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B69541-A5B3-0042-A3A9-C5EECA6F520D}"/>
              </a:ext>
            </a:extLst>
          </p:cNvPr>
          <p:cNvSpPr/>
          <p:nvPr/>
        </p:nvSpPr>
        <p:spPr>
          <a:xfrm>
            <a:off x="9951468" y="576666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230002-A2D8-5047-B67E-5459AC580331}"/>
              </a:ext>
            </a:extLst>
          </p:cNvPr>
          <p:cNvSpPr/>
          <p:nvPr/>
        </p:nvSpPr>
        <p:spPr>
          <a:xfrm>
            <a:off x="10433885" y="5766665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F7BD2D2-96DF-7D4B-B727-73504E760409}"/>
              </a:ext>
            </a:extLst>
          </p:cNvPr>
          <p:cNvCxnSpPr>
            <a:cxnSpLocks/>
          </p:cNvCxnSpPr>
          <p:nvPr/>
        </p:nvCxnSpPr>
        <p:spPr>
          <a:xfrm flipV="1">
            <a:off x="8701969" y="4133607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CDEC22-A9F7-354A-8E19-B2A1E857C3AE}"/>
              </a:ext>
            </a:extLst>
          </p:cNvPr>
          <p:cNvCxnSpPr>
            <a:cxnSpLocks/>
          </p:cNvCxnSpPr>
          <p:nvPr/>
        </p:nvCxnSpPr>
        <p:spPr>
          <a:xfrm flipV="1">
            <a:off x="10172328" y="4150441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1470B0C-BB60-AF48-9A0A-E1DE2785C0C6}"/>
              </a:ext>
            </a:extLst>
          </p:cNvPr>
          <p:cNvSpPr/>
          <p:nvPr/>
        </p:nvSpPr>
        <p:spPr>
          <a:xfrm>
            <a:off x="8219117" y="4788445"/>
            <a:ext cx="981777" cy="3946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VLAN 10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54F29D-C3D0-384F-8C82-7E2D77D8E39D}"/>
              </a:ext>
            </a:extLst>
          </p:cNvPr>
          <p:cNvSpPr/>
          <p:nvPr/>
        </p:nvSpPr>
        <p:spPr>
          <a:xfrm>
            <a:off x="9676863" y="4788445"/>
            <a:ext cx="981777" cy="39463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VLAN 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CE3186-4BF2-4148-BCE1-8C4F3951FE2E}"/>
              </a:ext>
            </a:extLst>
          </p:cNvPr>
          <p:cNvSpPr txBox="1"/>
          <p:nvPr/>
        </p:nvSpPr>
        <p:spPr>
          <a:xfrm>
            <a:off x="10432125" y="578234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5CA596-4C24-124A-9FCB-D8A9DDAE1302}"/>
              </a:ext>
            </a:extLst>
          </p:cNvPr>
          <p:cNvSpPr txBox="1"/>
          <p:nvPr/>
        </p:nvSpPr>
        <p:spPr>
          <a:xfrm>
            <a:off x="9959698" y="577931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6113DD-92B3-5C4D-81DB-7454D48CB0F8}"/>
              </a:ext>
            </a:extLst>
          </p:cNvPr>
          <p:cNvSpPr txBox="1"/>
          <p:nvPr/>
        </p:nvSpPr>
        <p:spPr>
          <a:xfrm>
            <a:off x="9465750" y="578234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018FE5-DB9E-9D4A-910C-68C73A031963}"/>
              </a:ext>
            </a:extLst>
          </p:cNvPr>
          <p:cNvSpPr txBox="1"/>
          <p:nvPr/>
        </p:nvSpPr>
        <p:spPr>
          <a:xfrm>
            <a:off x="8982775" y="57760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8F77C4-08D3-EA41-BFFF-7A83FEA903E8}"/>
              </a:ext>
            </a:extLst>
          </p:cNvPr>
          <p:cNvSpPr txBox="1"/>
          <p:nvPr/>
        </p:nvSpPr>
        <p:spPr>
          <a:xfrm>
            <a:off x="8508451" y="577268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BD7881-AB95-354D-A70B-DCC4A811ACB3}"/>
              </a:ext>
            </a:extLst>
          </p:cNvPr>
          <p:cNvSpPr txBox="1"/>
          <p:nvPr/>
        </p:nvSpPr>
        <p:spPr>
          <a:xfrm>
            <a:off x="8025935" y="577931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D9302D-AFDC-3540-AE16-160BA57CB0C9}"/>
              </a:ext>
            </a:extLst>
          </p:cNvPr>
          <p:cNvSpPr txBox="1"/>
          <p:nvPr/>
        </p:nvSpPr>
        <p:spPr>
          <a:xfrm>
            <a:off x="4800991" y="174426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機器の見た目は同じ</a:t>
            </a:r>
            <a:endParaRPr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/>
              <a:t>型番のみ違う</a:t>
            </a:r>
            <a:r>
              <a:rPr lang="en-US" altLang="ja-JP" b="1" dirty="0"/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3959FE-103B-9048-BEBF-7E9853701758}"/>
              </a:ext>
            </a:extLst>
          </p:cNvPr>
          <p:cNvSpPr txBox="1"/>
          <p:nvPr/>
        </p:nvSpPr>
        <p:spPr>
          <a:xfrm>
            <a:off x="1785336" y="292476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内部構造</a:t>
            </a:r>
            <a:endParaRPr lang="en-US" sz="20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B18C7E-1884-D04B-AC35-825C9680B939}"/>
              </a:ext>
            </a:extLst>
          </p:cNvPr>
          <p:cNvSpPr txBox="1"/>
          <p:nvPr/>
        </p:nvSpPr>
        <p:spPr>
          <a:xfrm>
            <a:off x="882269" y="621141"/>
            <a:ext cx="3147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L3</a:t>
            </a:r>
            <a:r>
              <a:rPr lang="ja-JP" altLang="en-US" sz="2400" b="1"/>
              <a:t>スイッチ</a:t>
            </a:r>
            <a:endParaRPr lang="en-US" altLang="ja-JP" sz="2400" b="1" dirty="0"/>
          </a:p>
          <a:p>
            <a:pPr algn="ctr"/>
            <a:r>
              <a:rPr lang="en-US" altLang="ja-JP" sz="2400" b="1" dirty="0"/>
              <a:t>(</a:t>
            </a:r>
            <a:r>
              <a:rPr lang="ja-JP" altLang="en-US" sz="2400" b="1"/>
              <a:t>ルーティングできる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7C98650-97AC-1147-8D37-034D6ADC1394}"/>
              </a:ext>
            </a:extLst>
          </p:cNvPr>
          <p:cNvSpPr txBox="1"/>
          <p:nvPr/>
        </p:nvSpPr>
        <p:spPr>
          <a:xfrm>
            <a:off x="7738354" y="621140"/>
            <a:ext cx="3454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L2</a:t>
            </a:r>
            <a:r>
              <a:rPr lang="ja-JP" altLang="en-US" sz="2400" b="1"/>
              <a:t>スイッチ</a:t>
            </a:r>
            <a:endParaRPr lang="en-US" altLang="ja-JP" sz="2400" b="1" dirty="0"/>
          </a:p>
          <a:p>
            <a:pPr algn="ctr"/>
            <a:r>
              <a:rPr lang="en-US" altLang="ja-JP" sz="2400" b="1" dirty="0"/>
              <a:t>(</a:t>
            </a:r>
            <a:r>
              <a:rPr lang="ja-JP" altLang="en-US" sz="2400" b="1"/>
              <a:t>ルーティングできない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AA0292EC-BD79-BC48-9F48-7BA63AE1F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52" y="838015"/>
            <a:ext cx="2520377" cy="252037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A34DD4E-429A-3F46-A925-8158B8CA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796" y="838013"/>
            <a:ext cx="2520377" cy="2520377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26F7E4E9-CCF9-1145-B36B-F26BDC64001E}"/>
              </a:ext>
            </a:extLst>
          </p:cNvPr>
          <p:cNvSpPr/>
          <p:nvPr/>
        </p:nvSpPr>
        <p:spPr>
          <a:xfrm>
            <a:off x="8219117" y="3475189"/>
            <a:ext cx="2431487" cy="579807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1B5A687-3081-544C-9FEA-A51FA3A2110E}"/>
              </a:ext>
            </a:extLst>
          </p:cNvPr>
          <p:cNvSpPr/>
          <p:nvPr/>
        </p:nvSpPr>
        <p:spPr>
          <a:xfrm>
            <a:off x="9945018" y="3936290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505176-424C-9C4E-993A-47C43A66D49F}"/>
              </a:ext>
            </a:extLst>
          </p:cNvPr>
          <p:cNvSpPr/>
          <p:nvPr/>
        </p:nvSpPr>
        <p:spPr>
          <a:xfrm>
            <a:off x="8521159" y="3936290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1642FB-8AD4-3F4E-AD75-F8D03065A19A}"/>
              </a:ext>
            </a:extLst>
          </p:cNvPr>
          <p:cNvSpPr txBox="1"/>
          <p:nvPr/>
        </p:nvSpPr>
        <p:spPr>
          <a:xfrm>
            <a:off x="9949418" y="394914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6592CAE-DCE3-9042-A2CE-BBAEDD9ED756}"/>
              </a:ext>
            </a:extLst>
          </p:cNvPr>
          <p:cNvSpPr txBox="1"/>
          <p:nvPr/>
        </p:nvSpPr>
        <p:spPr>
          <a:xfrm>
            <a:off x="8524220" y="394769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BDCFEB-733C-A349-80F7-A583AA05A272}"/>
              </a:ext>
            </a:extLst>
          </p:cNvPr>
          <p:cNvSpPr txBox="1"/>
          <p:nvPr/>
        </p:nvSpPr>
        <p:spPr>
          <a:xfrm>
            <a:off x="8829566" y="29219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内部構造</a:t>
            </a:r>
            <a:endParaRPr lang="en-US" sz="2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3CD6FF-34D0-4248-811C-BA8687D05865}"/>
              </a:ext>
            </a:extLst>
          </p:cNvPr>
          <p:cNvSpPr txBox="1"/>
          <p:nvPr/>
        </p:nvSpPr>
        <p:spPr>
          <a:xfrm>
            <a:off x="4710520" y="4844987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VLAN</a:t>
            </a:r>
          </a:p>
          <a:p>
            <a:pPr algn="ctr"/>
            <a:r>
              <a:rPr lang="en-US" b="1" dirty="0"/>
              <a:t>(</a:t>
            </a:r>
            <a:r>
              <a:rPr lang="ja-JP" altLang="en-US" b="1"/>
              <a:t>ポートのグループ化</a:t>
            </a:r>
            <a:r>
              <a:rPr lang="en-US" b="1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373382-1832-474A-A15A-F83C64CD0510}"/>
              </a:ext>
            </a:extLst>
          </p:cNvPr>
          <p:cNvCxnSpPr>
            <a:cxnSpLocks/>
          </p:cNvCxnSpPr>
          <p:nvPr/>
        </p:nvCxnSpPr>
        <p:spPr>
          <a:xfrm>
            <a:off x="4164677" y="3665913"/>
            <a:ext cx="3483032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6CD0FC-467F-F44E-8268-DD3C4545111C}"/>
              </a:ext>
            </a:extLst>
          </p:cNvPr>
          <p:cNvSpPr txBox="1"/>
          <p:nvPr/>
        </p:nvSpPr>
        <p:spPr>
          <a:xfrm>
            <a:off x="4568314" y="2993865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accent3"/>
                </a:solidFill>
              </a:rPr>
              <a:t>内部ルーターが</a:t>
            </a:r>
            <a:r>
              <a:rPr lang="en-US" altLang="ja-JP" b="1" dirty="0">
                <a:solidFill>
                  <a:schemeClr val="accent3"/>
                </a:solidFill>
              </a:rPr>
              <a:t>VLAN</a:t>
            </a:r>
            <a:r>
              <a:rPr lang="ja-JP" altLang="en-US" b="1">
                <a:solidFill>
                  <a:schemeClr val="accent3"/>
                </a:solidFill>
              </a:rPr>
              <a:t>間の</a:t>
            </a:r>
            <a:endParaRPr lang="en-US" altLang="ja-JP" b="1" dirty="0">
              <a:solidFill>
                <a:schemeClr val="accent3"/>
              </a:solidFill>
            </a:endParaRPr>
          </a:p>
          <a:p>
            <a:pPr algn="ctr"/>
            <a:r>
              <a:rPr lang="ja-JP" altLang="en-US" b="1">
                <a:solidFill>
                  <a:schemeClr val="accent3"/>
                </a:solidFill>
              </a:rPr>
              <a:t>ルーティング処理をする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2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BF7A01-6FE2-BC49-BA35-FAC6D7471775}"/>
              </a:ext>
            </a:extLst>
          </p:cNvPr>
          <p:cNvSpPr/>
          <p:nvPr/>
        </p:nvSpPr>
        <p:spPr>
          <a:xfrm>
            <a:off x="4390432" y="2222122"/>
            <a:ext cx="3619099" cy="424474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3F4934-DDDB-7648-B19B-E8BEF407AB15}"/>
              </a:ext>
            </a:extLst>
          </p:cNvPr>
          <p:cNvCxnSpPr>
            <a:cxnSpLocks/>
          </p:cNvCxnSpPr>
          <p:nvPr/>
        </p:nvCxnSpPr>
        <p:spPr>
          <a:xfrm>
            <a:off x="4301056" y="4978556"/>
            <a:ext cx="20405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848AE-EAF0-7747-AD4D-6372AAC1A045}"/>
              </a:ext>
            </a:extLst>
          </p:cNvPr>
          <p:cNvSpPr/>
          <p:nvPr/>
        </p:nvSpPr>
        <p:spPr>
          <a:xfrm rot="16200000">
            <a:off x="4052553" y="4571216"/>
            <a:ext cx="2431487" cy="818344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A9EF67-632A-A648-8B28-B3AC961A6CB7}"/>
              </a:ext>
            </a:extLst>
          </p:cNvPr>
          <p:cNvSpPr txBox="1"/>
          <p:nvPr/>
        </p:nvSpPr>
        <p:spPr>
          <a:xfrm rot="16200000">
            <a:off x="4122623" y="478775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内部ルーター</a:t>
            </a:r>
            <a:r>
              <a:rPr lang="en-US" altLang="ja-JP" b="1" dirty="0">
                <a:solidFill>
                  <a:schemeClr val="bg1"/>
                </a:solidFill>
              </a:rPr>
              <a:t>(</a:t>
            </a:r>
            <a:r>
              <a:rPr lang="ja-JP" altLang="en-US" b="1">
                <a:solidFill>
                  <a:schemeClr val="bg1"/>
                </a:solidFill>
              </a:rPr>
              <a:t>単純</a:t>
            </a:r>
            <a:r>
              <a:rPr lang="en-US" altLang="ja-JP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975A03-0543-4A40-962C-6F432D4DB94B}"/>
              </a:ext>
            </a:extLst>
          </p:cNvPr>
          <p:cNvSpPr/>
          <p:nvPr/>
        </p:nvSpPr>
        <p:spPr>
          <a:xfrm>
            <a:off x="4178195" y="4775107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43ACC3-C9B1-4146-AD7B-872A60709665}"/>
              </a:ext>
            </a:extLst>
          </p:cNvPr>
          <p:cNvSpPr txBox="1"/>
          <p:nvPr/>
        </p:nvSpPr>
        <p:spPr>
          <a:xfrm>
            <a:off x="4178195" y="477510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04734C-F2E8-CC45-9A5E-2EB95D36352C}"/>
              </a:ext>
            </a:extLst>
          </p:cNvPr>
          <p:cNvSpPr/>
          <p:nvPr/>
        </p:nvSpPr>
        <p:spPr>
          <a:xfrm>
            <a:off x="5527357" y="4775107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21C43D-728D-FE4D-A306-63A21E0C7579}"/>
              </a:ext>
            </a:extLst>
          </p:cNvPr>
          <p:cNvSpPr txBox="1"/>
          <p:nvPr/>
        </p:nvSpPr>
        <p:spPr>
          <a:xfrm>
            <a:off x="5527357" y="477510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4E6520-0AF0-3647-99C8-0DFA57651A20}"/>
              </a:ext>
            </a:extLst>
          </p:cNvPr>
          <p:cNvCxnSpPr>
            <a:cxnSpLocks/>
          </p:cNvCxnSpPr>
          <p:nvPr/>
        </p:nvCxnSpPr>
        <p:spPr>
          <a:xfrm>
            <a:off x="6850870" y="3078308"/>
            <a:ext cx="117559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6F54BB-5191-5F43-B60D-DAB1A45E3661}"/>
              </a:ext>
            </a:extLst>
          </p:cNvPr>
          <p:cNvCxnSpPr>
            <a:cxnSpLocks/>
          </p:cNvCxnSpPr>
          <p:nvPr/>
        </p:nvCxnSpPr>
        <p:spPr>
          <a:xfrm>
            <a:off x="7104929" y="4680420"/>
            <a:ext cx="8797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3A4254-36D5-8A4C-AFC0-215DFEC37329}"/>
              </a:ext>
            </a:extLst>
          </p:cNvPr>
          <p:cNvCxnSpPr>
            <a:cxnSpLocks/>
          </p:cNvCxnSpPr>
          <p:nvPr/>
        </p:nvCxnSpPr>
        <p:spPr>
          <a:xfrm>
            <a:off x="7104929" y="5275582"/>
            <a:ext cx="8797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DCD800-D020-9E40-AAED-A8591DCF0E6C}"/>
              </a:ext>
            </a:extLst>
          </p:cNvPr>
          <p:cNvCxnSpPr>
            <a:cxnSpLocks/>
          </p:cNvCxnSpPr>
          <p:nvPr/>
        </p:nvCxnSpPr>
        <p:spPr>
          <a:xfrm>
            <a:off x="7146736" y="5861119"/>
            <a:ext cx="8797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B9D5D2F-E9E7-8543-B79A-962DACF7F763}"/>
              </a:ext>
            </a:extLst>
          </p:cNvPr>
          <p:cNvSpPr/>
          <p:nvPr/>
        </p:nvSpPr>
        <p:spPr>
          <a:xfrm>
            <a:off x="7807268" y="5640465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5EA32C-4E68-C04C-90CD-FF7CAAF4DE3B}"/>
              </a:ext>
            </a:extLst>
          </p:cNvPr>
          <p:cNvSpPr txBox="1"/>
          <p:nvPr/>
        </p:nvSpPr>
        <p:spPr>
          <a:xfrm>
            <a:off x="7811403" y="565085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3FD983-BA9E-EC47-8F30-BECFFBD0AA6F}"/>
              </a:ext>
            </a:extLst>
          </p:cNvPr>
          <p:cNvSpPr/>
          <p:nvPr/>
        </p:nvSpPr>
        <p:spPr>
          <a:xfrm>
            <a:off x="7779699" y="2880990"/>
            <a:ext cx="712613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6B9F3-F0AF-3042-B01C-4C7FF4B9762E}"/>
              </a:ext>
            </a:extLst>
          </p:cNvPr>
          <p:cNvSpPr txBox="1"/>
          <p:nvPr/>
        </p:nvSpPr>
        <p:spPr>
          <a:xfrm>
            <a:off x="7800015" y="288296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Wi-Fi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33F9E0-37C1-3A42-BF08-E8D8C35AF76B}"/>
              </a:ext>
            </a:extLst>
          </p:cNvPr>
          <p:cNvSpPr/>
          <p:nvPr/>
        </p:nvSpPr>
        <p:spPr>
          <a:xfrm>
            <a:off x="7779699" y="4486359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C9B21A-9C6E-C547-A9A2-88BDADA78248}"/>
              </a:ext>
            </a:extLst>
          </p:cNvPr>
          <p:cNvSpPr txBox="1"/>
          <p:nvPr/>
        </p:nvSpPr>
        <p:spPr>
          <a:xfrm>
            <a:off x="7783834" y="44967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64348-F90C-7F40-B890-9207CBA8AE61}"/>
              </a:ext>
            </a:extLst>
          </p:cNvPr>
          <p:cNvSpPr/>
          <p:nvPr/>
        </p:nvSpPr>
        <p:spPr>
          <a:xfrm>
            <a:off x="7790078" y="5057323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254FF-C8D8-DB43-950D-C709A2AE0691}"/>
              </a:ext>
            </a:extLst>
          </p:cNvPr>
          <p:cNvSpPr txBox="1"/>
          <p:nvPr/>
        </p:nvSpPr>
        <p:spPr>
          <a:xfrm>
            <a:off x="7794213" y="506771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081366-0173-8640-812C-FD539859F8B6}"/>
              </a:ext>
            </a:extLst>
          </p:cNvPr>
          <p:cNvSpPr/>
          <p:nvPr/>
        </p:nvSpPr>
        <p:spPr>
          <a:xfrm rot="16200000">
            <a:off x="6379079" y="2543344"/>
            <a:ext cx="1077368" cy="1005029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6B72A4-F207-7A4C-876D-E73E1FFCA931}"/>
              </a:ext>
            </a:extLst>
          </p:cNvPr>
          <p:cNvSpPr txBox="1"/>
          <p:nvPr/>
        </p:nvSpPr>
        <p:spPr>
          <a:xfrm rot="16200000">
            <a:off x="6468970" y="2663640"/>
            <a:ext cx="909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内部</a:t>
            </a:r>
            <a:r>
              <a:rPr lang="en-US" altLang="ja-JP" b="1" dirty="0">
                <a:solidFill>
                  <a:schemeClr val="bg1"/>
                </a:solidFill>
              </a:rPr>
              <a:t>AP</a:t>
            </a:r>
          </a:p>
          <a:p>
            <a:pPr algn="ctr"/>
            <a:r>
              <a:rPr lang="en-US" altLang="ja-JP" b="1" dirty="0">
                <a:solidFill>
                  <a:schemeClr val="bg1"/>
                </a:solidFill>
              </a:rPr>
              <a:t>(</a:t>
            </a:r>
            <a:r>
              <a:rPr lang="ja-JP" altLang="en-US" b="1">
                <a:solidFill>
                  <a:schemeClr val="bg1"/>
                </a:solidFill>
              </a:rPr>
              <a:t>単純</a:t>
            </a:r>
            <a:r>
              <a:rPr lang="en-US" altLang="ja-JP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095D63-E8A3-E54B-9B85-1669079C799A}"/>
              </a:ext>
            </a:extLst>
          </p:cNvPr>
          <p:cNvCxnSpPr>
            <a:cxnSpLocks/>
          </p:cNvCxnSpPr>
          <p:nvPr/>
        </p:nvCxnSpPr>
        <p:spPr>
          <a:xfrm flipV="1">
            <a:off x="6898995" y="3443497"/>
            <a:ext cx="0" cy="12465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E7359D2-393D-7442-BA19-DB491D719869}"/>
              </a:ext>
            </a:extLst>
          </p:cNvPr>
          <p:cNvSpPr/>
          <p:nvPr/>
        </p:nvSpPr>
        <p:spPr>
          <a:xfrm>
            <a:off x="6701326" y="3454859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9E2F4A-D3DA-F343-B8E6-2C118468636E}"/>
              </a:ext>
            </a:extLst>
          </p:cNvPr>
          <p:cNvSpPr txBox="1"/>
          <p:nvPr/>
        </p:nvSpPr>
        <p:spPr>
          <a:xfrm>
            <a:off x="6705461" y="34652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5D580A-3146-BD40-BFBC-F11B29843116}"/>
              </a:ext>
            </a:extLst>
          </p:cNvPr>
          <p:cNvSpPr/>
          <p:nvPr/>
        </p:nvSpPr>
        <p:spPr>
          <a:xfrm rot="16200000">
            <a:off x="5979956" y="4755813"/>
            <a:ext cx="1875611" cy="100502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72C452-469E-874E-8948-9C0C72F6ED85}"/>
              </a:ext>
            </a:extLst>
          </p:cNvPr>
          <p:cNvSpPr txBox="1"/>
          <p:nvPr/>
        </p:nvSpPr>
        <p:spPr>
          <a:xfrm rot="16200000">
            <a:off x="6230505" y="502551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内部スイッチ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(VLAN</a:t>
            </a:r>
            <a:r>
              <a:rPr lang="ja-JP" altLang="en-US" b="1">
                <a:solidFill>
                  <a:schemeClr val="bg1"/>
                </a:solidFill>
              </a:rPr>
              <a:t>なし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C9CEDB-65F0-E843-BAC2-6D306C0EFDB3}"/>
              </a:ext>
            </a:extLst>
          </p:cNvPr>
          <p:cNvSpPr/>
          <p:nvPr/>
        </p:nvSpPr>
        <p:spPr>
          <a:xfrm>
            <a:off x="6204635" y="4753064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4DBE57-8FFE-084C-8DEC-79A5F9FB32BE}"/>
              </a:ext>
            </a:extLst>
          </p:cNvPr>
          <p:cNvSpPr txBox="1"/>
          <p:nvPr/>
        </p:nvSpPr>
        <p:spPr>
          <a:xfrm>
            <a:off x="6208770" y="476345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59FE1D-1A83-D249-91D9-5B566F96C486}"/>
              </a:ext>
            </a:extLst>
          </p:cNvPr>
          <p:cNvSpPr/>
          <p:nvPr/>
        </p:nvSpPr>
        <p:spPr>
          <a:xfrm>
            <a:off x="6701326" y="4120321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4C1C4A-D50D-FA46-9CF6-3195FC16DC19}"/>
              </a:ext>
            </a:extLst>
          </p:cNvPr>
          <p:cNvSpPr txBox="1"/>
          <p:nvPr/>
        </p:nvSpPr>
        <p:spPr>
          <a:xfrm>
            <a:off x="6705461" y="413071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302AF20-4B87-D449-8D86-A3C251D1A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00" y="2880990"/>
            <a:ext cx="1426430" cy="1426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ACE7C4-7329-BA46-8CE3-8B640ABAF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" y="3999841"/>
            <a:ext cx="2129885" cy="2129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5CCD985-E5C4-B642-9306-847A4F934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976" y="4158169"/>
            <a:ext cx="1278879" cy="12788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94E12FA-DE9F-004D-8425-A0C6938FE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772" y="5437048"/>
            <a:ext cx="1215288" cy="1215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A9D39-730C-1C4C-9274-140FAA0BC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946" y="1951019"/>
            <a:ext cx="1207531" cy="120753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90E672-75A8-FE4A-8EF5-01BB4AC58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68665" y="3942008"/>
            <a:ext cx="1496102" cy="149610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7E93280-35E9-C242-A329-BAFBC410A4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70364" y="5237391"/>
            <a:ext cx="1496102" cy="149610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ADE74C5-2D4C-9E4A-89FE-EA834D927E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26310" y="4232337"/>
            <a:ext cx="1496102" cy="149610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3B15340-6C5E-EE41-9A20-D53DEF6F7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10" y="312927"/>
            <a:ext cx="1827290" cy="182729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F142549-825F-B441-B962-96816A53EA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36857" y="2357965"/>
            <a:ext cx="1419335" cy="1419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C391F2-230D-F944-9D51-849590487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52" y="368389"/>
            <a:ext cx="1792942" cy="1792942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8901E3-C83C-744F-88ED-5A09176B15E6}"/>
              </a:ext>
            </a:extLst>
          </p:cNvPr>
          <p:cNvCxnSpPr>
            <a:cxnSpLocks/>
          </p:cNvCxnSpPr>
          <p:nvPr/>
        </p:nvCxnSpPr>
        <p:spPr>
          <a:xfrm>
            <a:off x="2123256" y="2318091"/>
            <a:ext cx="0" cy="1694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D2D3D1-56A5-1E4A-91E1-1B720E0EB00D}"/>
              </a:ext>
            </a:extLst>
          </p:cNvPr>
          <p:cNvSpPr txBox="1"/>
          <p:nvPr/>
        </p:nvSpPr>
        <p:spPr>
          <a:xfrm>
            <a:off x="4695946" y="16677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内部構造</a:t>
            </a:r>
            <a:endParaRPr lang="en-US" sz="2000" b="1" dirty="0"/>
          </a:p>
        </p:txBody>
      </p:sp>
      <p:sp>
        <p:nvSpPr>
          <p:cNvPr id="73" name="Cloud 72">
            <a:extLst>
              <a:ext uri="{FF2B5EF4-FFF2-40B4-BE49-F238E27FC236}">
                <a16:creationId xmlns:a16="http://schemas.microsoft.com/office/drawing/2014/main" id="{9D0B67F5-ED57-654A-906B-60B97C5E8079}"/>
              </a:ext>
            </a:extLst>
          </p:cNvPr>
          <p:cNvSpPr/>
          <p:nvPr/>
        </p:nvSpPr>
        <p:spPr>
          <a:xfrm>
            <a:off x="1191952" y="2662702"/>
            <a:ext cx="1929110" cy="991695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237</Words>
  <Application>Microsoft Macintosh PowerPoint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游ゴシック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59</cp:revision>
  <dcterms:created xsi:type="dcterms:W3CDTF">2018-02-03T07:04:34Z</dcterms:created>
  <dcterms:modified xsi:type="dcterms:W3CDTF">2018-07-22T07:52:20Z</dcterms:modified>
</cp:coreProperties>
</file>