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4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6"/>
    <p:restoredTop sz="94678"/>
  </p:normalViewPr>
  <p:slideViewPr>
    <p:cSldViewPr snapToGrid="0" snapToObjects="1">
      <p:cViewPr>
        <p:scale>
          <a:sx n="155" d="100"/>
          <a:sy n="155" d="100"/>
        </p:scale>
        <p:origin x="3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501C727-91FF-0942-A446-4CFC7A0D4D03}"/>
              </a:ext>
            </a:extLst>
          </p:cNvPr>
          <p:cNvSpPr/>
          <p:nvPr/>
        </p:nvSpPr>
        <p:spPr>
          <a:xfrm>
            <a:off x="3968980" y="3201161"/>
            <a:ext cx="426203" cy="5605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EE3EF-92DF-0D41-B8CF-F0E81611D73B}"/>
              </a:ext>
            </a:extLst>
          </p:cNvPr>
          <p:cNvSpPr/>
          <p:nvPr/>
        </p:nvSpPr>
        <p:spPr>
          <a:xfrm>
            <a:off x="1872685" y="2599311"/>
            <a:ext cx="426203" cy="30996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F642-6A9E-5D41-AB96-F40279ABA418}"/>
              </a:ext>
            </a:extLst>
          </p:cNvPr>
          <p:cNvSpPr/>
          <p:nvPr/>
        </p:nvSpPr>
        <p:spPr>
          <a:xfrm>
            <a:off x="2085786" y="2537317"/>
            <a:ext cx="426203" cy="441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209FB9E-0489-4440-837D-DFBABEFE3225}"/>
              </a:ext>
            </a:extLst>
          </p:cNvPr>
          <p:cNvSpPr/>
          <p:nvPr/>
        </p:nvSpPr>
        <p:spPr>
          <a:xfrm>
            <a:off x="2200086" y="2537317"/>
            <a:ext cx="410705" cy="44170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023148CF-58B9-A744-94E3-5FC82E89058B}"/>
              </a:ext>
            </a:extLst>
          </p:cNvPr>
          <p:cNvSpPr/>
          <p:nvPr/>
        </p:nvSpPr>
        <p:spPr>
          <a:xfrm rot="5400000">
            <a:off x="4743569" y="2702958"/>
            <a:ext cx="873723" cy="844658"/>
          </a:xfrm>
          <a:prstGeom prst="blockArc">
            <a:avLst>
              <a:gd name="adj1" fmla="val 10800000"/>
              <a:gd name="adj2" fmla="val 85407"/>
              <a:gd name="adj3" fmla="val 128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5DBDE-C221-B54A-8EA0-136DFA7E13A5}"/>
              </a:ext>
            </a:extLst>
          </p:cNvPr>
          <p:cNvSpPr/>
          <p:nvPr/>
        </p:nvSpPr>
        <p:spPr>
          <a:xfrm>
            <a:off x="2511989" y="2688427"/>
            <a:ext cx="2730435" cy="1126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F822A-21AD-E342-8A24-EE94196C473D}"/>
              </a:ext>
            </a:extLst>
          </p:cNvPr>
          <p:cNvSpPr/>
          <p:nvPr/>
        </p:nvSpPr>
        <p:spPr>
          <a:xfrm>
            <a:off x="4297027" y="3440106"/>
            <a:ext cx="945397" cy="122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4E927-EAC9-8E44-8E57-BCB8B0A16EB3}"/>
              </a:ext>
            </a:extLst>
          </p:cNvPr>
          <p:cNvSpPr/>
          <p:nvPr/>
        </p:nvSpPr>
        <p:spPr>
          <a:xfrm>
            <a:off x="4244075" y="3159193"/>
            <a:ext cx="426203" cy="6741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1B0BD4A-7728-4443-B4F6-DA21B6BC255D}"/>
              </a:ext>
            </a:extLst>
          </p:cNvPr>
          <p:cNvSpPr/>
          <p:nvPr/>
        </p:nvSpPr>
        <p:spPr>
          <a:xfrm>
            <a:off x="4358375" y="3159193"/>
            <a:ext cx="410705" cy="6741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F394E-3581-F04E-96F2-DEED2DD5AF16}"/>
              </a:ext>
            </a:extLst>
          </p:cNvPr>
          <p:cNvSpPr/>
          <p:nvPr/>
        </p:nvSpPr>
        <p:spPr>
          <a:xfrm rot="10800000">
            <a:off x="3711321" y="3159194"/>
            <a:ext cx="426203" cy="6741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AF2517-FE1F-B34C-BD91-503D5E4EC163}"/>
              </a:ext>
            </a:extLst>
          </p:cNvPr>
          <p:cNvSpPr/>
          <p:nvPr/>
        </p:nvSpPr>
        <p:spPr>
          <a:xfrm rot="10800000">
            <a:off x="3565378" y="3159193"/>
            <a:ext cx="410705" cy="6741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3D6D78-A991-C740-9E4D-E1D18A9D8B5A}"/>
              </a:ext>
            </a:extLst>
          </p:cNvPr>
          <p:cNvSpPr/>
          <p:nvPr/>
        </p:nvSpPr>
        <p:spPr>
          <a:xfrm>
            <a:off x="2748488" y="3420399"/>
            <a:ext cx="945397" cy="122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FFE60701-AF2A-5541-BD53-2F4931200188}"/>
              </a:ext>
            </a:extLst>
          </p:cNvPr>
          <p:cNvSpPr/>
          <p:nvPr/>
        </p:nvSpPr>
        <p:spPr>
          <a:xfrm rot="16200000">
            <a:off x="2385243" y="3436544"/>
            <a:ext cx="873723" cy="844658"/>
          </a:xfrm>
          <a:prstGeom prst="blockArc">
            <a:avLst>
              <a:gd name="adj1" fmla="val 10800000"/>
              <a:gd name="adj2" fmla="val 85407"/>
              <a:gd name="adj3" fmla="val 128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CD199-1441-034E-B737-D5D4686F91F1}"/>
              </a:ext>
            </a:extLst>
          </p:cNvPr>
          <p:cNvSpPr/>
          <p:nvPr/>
        </p:nvSpPr>
        <p:spPr>
          <a:xfrm>
            <a:off x="2802731" y="4181430"/>
            <a:ext cx="2010906" cy="127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DF0D23-B167-4F44-B29F-7A376485A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9760" y="3322053"/>
            <a:ext cx="1827463" cy="1827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D12F39-07A9-1C43-BC38-49B5F6FA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252" y="2387316"/>
            <a:ext cx="2917610" cy="21882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C21D7E-CFAA-4D46-A7E8-BD99213BDA8F}"/>
              </a:ext>
            </a:extLst>
          </p:cNvPr>
          <p:cNvSpPr txBox="1"/>
          <p:nvPr/>
        </p:nvSpPr>
        <p:spPr>
          <a:xfrm>
            <a:off x="2438996" y="132776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USB</a:t>
            </a:r>
            <a:r>
              <a:rPr lang="ja-JP" altLang="en-US"/>
              <a:t>シリアルケーブル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1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305002E-2C82-FF4C-B558-BE39FA7C8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32396" y="2789996"/>
            <a:ext cx="4064000" cy="4064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E6559B-C705-A54D-A20B-E943F783460C}"/>
              </a:ext>
            </a:extLst>
          </p:cNvPr>
          <p:cNvSpPr/>
          <p:nvPr/>
        </p:nvSpPr>
        <p:spPr>
          <a:xfrm>
            <a:off x="1388533" y="1762254"/>
            <a:ext cx="1478845" cy="4616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8EA14-6F7D-354C-B39D-2B514AD40A8C}"/>
              </a:ext>
            </a:extLst>
          </p:cNvPr>
          <p:cNvSpPr/>
          <p:nvPr/>
        </p:nvSpPr>
        <p:spPr>
          <a:xfrm>
            <a:off x="1614311" y="1862667"/>
            <a:ext cx="880533" cy="259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2BF01B-0BE8-8F47-AC0B-1669A725439A}"/>
              </a:ext>
            </a:extLst>
          </p:cNvPr>
          <p:cNvSpPr/>
          <p:nvPr/>
        </p:nvSpPr>
        <p:spPr>
          <a:xfrm>
            <a:off x="2810934" y="1814828"/>
            <a:ext cx="936977" cy="35263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C2D69-40C3-1F40-BC7B-74A0450C439F}"/>
              </a:ext>
            </a:extLst>
          </p:cNvPr>
          <p:cNvSpPr/>
          <p:nvPr/>
        </p:nvSpPr>
        <p:spPr>
          <a:xfrm>
            <a:off x="3369406" y="1879587"/>
            <a:ext cx="290852" cy="231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ADC4B-60A3-8D48-B81A-E98CEAA8D93E}"/>
              </a:ext>
            </a:extLst>
          </p:cNvPr>
          <p:cNvSpPr/>
          <p:nvPr/>
        </p:nvSpPr>
        <p:spPr>
          <a:xfrm>
            <a:off x="2791016" y="1953814"/>
            <a:ext cx="1579104" cy="112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5AD55-CE23-D94B-9104-46071A86C6B3}"/>
              </a:ext>
            </a:extLst>
          </p:cNvPr>
          <p:cNvSpPr/>
          <p:nvPr/>
        </p:nvSpPr>
        <p:spPr>
          <a:xfrm>
            <a:off x="2729252" y="1826118"/>
            <a:ext cx="640153" cy="34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16F96-B48D-1440-94DA-9F49ACA365B3}"/>
              </a:ext>
            </a:extLst>
          </p:cNvPr>
          <p:cNvSpPr/>
          <p:nvPr/>
        </p:nvSpPr>
        <p:spPr>
          <a:xfrm>
            <a:off x="3660258" y="1890875"/>
            <a:ext cx="87653" cy="174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27BDC-2FD7-0943-9CD1-A802F1D05CF6}"/>
              </a:ext>
            </a:extLst>
          </p:cNvPr>
          <p:cNvSpPr txBox="1"/>
          <p:nvPr/>
        </p:nvSpPr>
        <p:spPr>
          <a:xfrm>
            <a:off x="1817511" y="180622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31DF90-354A-384E-BE54-06D5DBB95417}"/>
              </a:ext>
            </a:extLst>
          </p:cNvPr>
          <p:cNvSpPr/>
          <p:nvPr/>
        </p:nvSpPr>
        <p:spPr>
          <a:xfrm>
            <a:off x="1388532" y="4694399"/>
            <a:ext cx="1478845" cy="4616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8D6E75-551D-5A40-BD38-5AB6099F46BD}"/>
              </a:ext>
            </a:extLst>
          </p:cNvPr>
          <p:cNvSpPr/>
          <p:nvPr/>
        </p:nvSpPr>
        <p:spPr>
          <a:xfrm>
            <a:off x="1614310" y="4794812"/>
            <a:ext cx="880533" cy="259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6BF860-9300-9745-94D3-FF4FCDEE335A}"/>
              </a:ext>
            </a:extLst>
          </p:cNvPr>
          <p:cNvSpPr/>
          <p:nvPr/>
        </p:nvSpPr>
        <p:spPr>
          <a:xfrm>
            <a:off x="2606819" y="4663983"/>
            <a:ext cx="150328" cy="51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2C82C2-AF96-5F40-9F86-70ECB6E49ACF}"/>
              </a:ext>
            </a:extLst>
          </p:cNvPr>
          <p:cNvSpPr txBox="1"/>
          <p:nvPr/>
        </p:nvSpPr>
        <p:spPr>
          <a:xfrm>
            <a:off x="1817510" y="473836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FC4D8A-74CF-F440-B24B-39360921B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32396" y="3075699"/>
            <a:ext cx="4064000" cy="4064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B2B548-E428-4647-B421-3C67A838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59" y="588944"/>
            <a:ext cx="3299129" cy="24743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7E50A3-6681-9649-9AC8-16B008510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822" y="3585504"/>
            <a:ext cx="2397882" cy="26750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577E2EF-B79F-BD44-8C0F-528CCF20CA28}"/>
              </a:ext>
            </a:extLst>
          </p:cNvPr>
          <p:cNvSpPr txBox="1"/>
          <p:nvPr/>
        </p:nvSpPr>
        <p:spPr>
          <a:xfrm>
            <a:off x="1614310" y="783446"/>
            <a:ext cx="300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Twinax</a:t>
            </a:r>
            <a:r>
              <a:rPr lang="en-US" altLang="ja-JP" dirty="0"/>
              <a:t>(</a:t>
            </a:r>
            <a:r>
              <a:rPr lang="ja-JP" altLang="en-US"/>
              <a:t>ケーブル付き</a:t>
            </a:r>
            <a:r>
              <a:rPr lang="en-US" altLang="ja-JP" dirty="0"/>
              <a:t>SFP)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0927AD-B278-794B-ACD6-D92FDFF9391F}"/>
              </a:ext>
            </a:extLst>
          </p:cNvPr>
          <p:cNvSpPr txBox="1"/>
          <p:nvPr/>
        </p:nvSpPr>
        <p:spPr>
          <a:xfrm>
            <a:off x="1614310" y="400132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SFP</a:t>
            </a:r>
            <a:r>
              <a:rPr lang="ja-JP" altLang="en-US"/>
              <a:t>モジュール</a:t>
            </a:r>
            <a:r>
              <a:rPr lang="en-US" altLang="ja-JP" dirty="0"/>
              <a:t> + SFP</a:t>
            </a:r>
            <a:endParaRPr lang="en-US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3E77F00D-196D-F548-998E-B83B87F0650C}"/>
              </a:ext>
            </a:extLst>
          </p:cNvPr>
          <p:cNvSpPr/>
          <p:nvPr/>
        </p:nvSpPr>
        <p:spPr>
          <a:xfrm rot="16200000">
            <a:off x="4358357" y="4287099"/>
            <a:ext cx="377157" cy="29952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F43607-2531-D348-9F53-4B3F9D8D837F}"/>
              </a:ext>
            </a:extLst>
          </p:cNvPr>
          <p:cNvSpPr txBox="1"/>
          <p:nvPr/>
        </p:nvSpPr>
        <p:spPr>
          <a:xfrm>
            <a:off x="1860531" y="604534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右絵を参考にここも再作成お願いします。</a:t>
            </a:r>
            <a:endParaRPr lang="en-US" altLang="ja-JP" dirty="0"/>
          </a:p>
          <a:p>
            <a:r>
              <a:rPr lang="ja-JP" altLang="en-US"/>
              <a:t>上の</a:t>
            </a:r>
            <a:r>
              <a:rPr lang="en-US" altLang="ja-JP" dirty="0"/>
              <a:t>Twinax</a:t>
            </a:r>
            <a:r>
              <a:rPr lang="ja-JP" altLang="en-US"/>
              <a:t>と同じぐらいの長さ。</a:t>
            </a:r>
            <a:endParaRPr lang="en-US" altLang="ja-JP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53E5C5-DAA5-5742-894D-EDD72B50C603}"/>
              </a:ext>
            </a:extLst>
          </p:cNvPr>
          <p:cNvSpPr txBox="1"/>
          <p:nvPr/>
        </p:nvSpPr>
        <p:spPr>
          <a:xfrm>
            <a:off x="782926" y="2891596"/>
            <a:ext cx="886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金属部分はグレー、ケーブルはいつもの紺。</a:t>
            </a:r>
            <a:endParaRPr lang="en-US" altLang="ja-JP" dirty="0"/>
          </a:p>
          <a:p>
            <a:r>
              <a:rPr lang="ja-JP" altLang="en-US"/>
              <a:t>引っ張る部分や金具は明るくないブルー系等</a:t>
            </a:r>
            <a:r>
              <a:rPr lang="en-US" altLang="ja-JP" dirty="0"/>
              <a:t>(</a:t>
            </a:r>
            <a:r>
              <a:rPr lang="ja-JP" altLang="en-US"/>
              <a:t>そういう規格がある</a:t>
            </a:r>
            <a:r>
              <a:rPr lang="en-US" altLang="ja-JP" dirty="0"/>
              <a:t>)</a:t>
            </a:r>
            <a:r>
              <a:rPr lang="ja-JP" altLang="en-US"/>
              <a:t>でお願いします。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318DA4-5CDB-9C49-9B93-DC611A63A3C9}"/>
              </a:ext>
            </a:extLst>
          </p:cNvPr>
          <p:cNvSpPr/>
          <p:nvPr/>
        </p:nvSpPr>
        <p:spPr>
          <a:xfrm>
            <a:off x="1555510" y="1800124"/>
            <a:ext cx="1478845" cy="4616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D3E99-B436-C24A-A06D-A83B4F5A6636}"/>
              </a:ext>
            </a:extLst>
          </p:cNvPr>
          <p:cNvSpPr/>
          <p:nvPr/>
        </p:nvSpPr>
        <p:spPr>
          <a:xfrm>
            <a:off x="1781288" y="1900537"/>
            <a:ext cx="880533" cy="259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B5282-0435-5F42-9C71-F93765CD3816}"/>
              </a:ext>
            </a:extLst>
          </p:cNvPr>
          <p:cNvSpPr/>
          <p:nvPr/>
        </p:nvSpPr>
        <p:spPr>
          <a:xfrm>
            <a:off x="2886178" y="1769707"/>
            <a:ext cx="150328" cy="51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2C3EA-B24E-D141-8910-88A9B7A9FD55}"/>
              </a:ext>
            </a:extLst>
          </p:cNvPr>
          <p:cNvSpPr txBox="1"/>
          <p:nvPr/>
        </p:nvSpPr>
        <p:spPr>
          <a:xfrm>
            <a:off x="1984488" y="184409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3A911-5210-7A4B-B268-71D021589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79225" y="1115026"/>
            <a:ext cx="1827463" cy="18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DC3B1-FCC3-0245-B53E-F4E4F905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935" y="2189809"/>
            <a:ext cx="4495532" cy="2532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1AE8E-4B8D-B44B-857F-66BAB50AB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63" y="1424050"/>
            <a:ext cx="4064000" cy="406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9C64C-2882-DC4F-8E92-137606F61B56}"/>
              </a:ext>
            </a:extLst>
          </p:cNvPr>
          <p:cNvSpPr txBox="1"/>
          <p:nvPr/>
        </p:nvSpPr>
        <p:spPr>
          <a:xfrm>
            <a:off x="1784224" y="5354162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見た目は大型のルーターとほとんど同じ。</a:t>
            </a:r>
            <a:endParaRPr lang="en-US" altLang="ja-JP" dirty="0"/>
          </a:p>
          <a:p>
            <a:r>
              <a:rPr lang="ja-JP" altLang="en-US"/>
              <a:t>上段はそのままで</a:t>
            </a:r>
            <a:r>
              <a:rPr lang="en-US" altLang="ja-JP" dirty="0"/>
              <a:t>OK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左中段と下段を右と同じにする。</a:t>
            </a:r>
            <a:endParaRPr lang="en-US" altLang="ja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73861-FBC0-8E49-A29E-C2A68A14478B}"/>
              </a:ext>
            </a:extLst>
          </p:cNvPr>
          <p:cNvSpPr txBox="1"/>
          <p:nvPr/>
        </p:nvSpPr>
        <p:spPr>
          <a:xfrm>
            <a:off x="2250698" y="1239384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</a:t>
            </a:r>
            <a:r>
              <a:rPr lang="ja-JP" altLang="en-US"/>
              <a:t>コアスイッチ</a:t>
            </a:r>
            <a:r>
              <a:rPr lang="en-US" altLang="ja-JP" dirty="0"/>
              <a:t>(</a:t>
            </a:r>
            <a:r>
              <a:rPr lang="ja-JP" altLang="en-US"/>
              <a:t>大型のスイッチ</a:t>
            </a:r>
            <a:r>
              <a:rPr lang="en-US" altLang="ja-JP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310F2C-8648-C644-9A78-88714F226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80" y="2087748"/>
            <a:ext cx="2540000" cy="2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A7193-CB2F-4A4B-91CB-1E6BA88047DB}"/>
              </a:ext>
            </a:extLst>
          </p:cNvPr>
          <p:cNvSpPr txBox="1"/>
          <p:nvPr/>
        </p:nvSpPr>
        <p:spPr>
          <a:xfrm>
            <a:off x="1676797" y="1275009"/>
            <a:ext cx="7909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VIRL (</a:t>
            </a:r>
            <a:r>
              <a:rPr lang="ja-JP" altLang="en-US"/>
              <a:t>ツールのアイコン</a:t>
            </a:r>
            <a:r>
              <a:rPr lang="en-US" dirty="0"/>
              <a:t>)。</a:t>
            </a:r>
            <a:r>
              <a:rPr lang="ja-JP" altLang="en-US"/>
              <a:t>簡素化して</a:t>
            </a:r>
            <a:r>
              <a:rPr lang="en-US" altLang="ja-JP" dirty="0"/>
              <a:t>OK</a:t>
            </a:r>
            <a:r>
              <a:rPr lang="ja-JP" altLang="en-US"/>
              <a:t>です。</a:t>
            </a:r>
            <a:endParaRPr lang="en-US" altLang="ja-JP" dirty="0"/>
          </a:p>
          <a:p>
            <a:r>
              <a:rPr lang="ja-JP" altLang="en-US"/>
              <a:t>外枠をなくして、バイオハザードマークっぽいのと文字の大きさを整える</a:t>
            </a:r>
            <a:r>
              <a:rPr lang="en-US" altLang="ja-JP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828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64827415-A41E-7347-A72B-FD51C2A664ED}"/>
              </a:ext>
            </a:extLst>
          </p:cNvPr>
          <p:cNvSpPr/>
          <p:nvPr/>
        </p:nvSpPr>
        <p:spPr>
          <a:xfrm>
            <a:off x="3016333" y="4857008"/>
            <a:ext cx="771896" cy="736270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DA92BC-EFB4-B849-80A6-48AAC762CC88}"/>
              </a:ext>
            </a:extLst>
          </p:cNvPr>
          <p:cNvSpPr/>
          <p:nvPr/>
        </p:nvSpPr>
        <p:spPr>
          <a:xfrm>
            <a:off x="1935679" y="2992582"/>
            <a:ext cx="2933205" cy="19713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E867F-9CC2-EC48-925B-0C61D239E426}"/>
              </a:ext>
            </a:extLst>
          </p:cNvPr>
          <p:cNvSpPr/>
          <p:nvPr/>
        </p:nvSpPr>
        <p:spPr>
          <a:xfrm>
            <a:off x="2040578" y="3099460"/>
            <a:ext cx="2709553" cy="17575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2D1D9-D05E-4147-86B2-BFB7C432EF80}"/>
              </a:ext>
            </a:extLst>
          </p:cNvPr>
          <p:cNvSpPr/>
          <p:nvPr/>
        </p:nvSpPr>
        <p:spPr>
          <a:xfrm>
            <a:off x="2743201" y="3972295"/>
            <a:ext cx="1781298" cy="11875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1AEB31-D77A-0649-BC9E-83DF871A306B}"/>
              </a:ext>
            </a:extLst>
          </p:cNvPr>
          <p:cNvSpPr/>
          <p:nvPr/>
        </p:nvSpPr>
        <p:spPr>
          <a:xfrm>
            <a:off x="2256312" y="3728851"/>
            <a:ext cx="546265" cy="546265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E8F0E-DF86-1248-821F-7A9F2C8A0CB9}"/>
              </a:ext>
            </a:extLst>
          </p:cNvPr>
          <p:cNvSpPr/>
          <p:nvPr/>
        </p:nvSpPr>
        <p:spPr>
          <a:xfrm rot="16200000">
            <a:off x="3085113" y="4187534"/>
            <a:ext cx="539338" cy="130631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93AF1-0A94-CE44-98E2-BDE612D55AC5}"/>
              </a:ext>
            </a:extLst>
          </p:cNvPr>
          <p:cNvSpPr/>
          <p:nvPr/>
        </p:nvSpPr>
        <p:spPr>
          <a:xfrm rot="16200000">
            <a:off x="3748153" y="3722912"/>
            <a:ext cx="539338" cy="130631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FC299D-DFA5-4B49-9BED-7C33053D5319}"/>
              </a:ext>
            </a:extLst>
          </p:cNvPr>
          <p:cNvSpPr/>
          <p:nvPr/>
        </p:nvSpPr>
        <p:spPr>
          <a:xfrm>
            <a:off x="3764478" y="3267691"/>
            <a:ext cx="546265" cy="546265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8B9FD-E654-A148-B7CD-CBD992FECA90}"/>
              </a:ext>
            </a:extLst>
          </p:cNvPr>
          <p:cNvSpPr/>
          <p:nvPr/>
        </p:nvSpPr>
        <p:spPr>
          <a:xfrm>
            <a:off x="2978728" y="4296887"/>
            <a:ext cx="773875" cy="418111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37DFDC-BA37-ED4F-BACF-0448DB755ACE}"/>
              </a:ext>
            </a:extLst>
          </p:cNvPr>
          <p:cNvSpPr/>
          <p:nvPr/>
        </p:nvSpPr>
        <p:spPr>
          <a:xfrm>
            <a:off x="2529445" y="5474524"/>
            <a:ext cx="1781298" cy="118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1DC11-73F6-114B-A08D-D5BD2290EC10}"/>
              </a:ext>
            </a:extLst>
          </p:cNvPr>
          <p:cNvSpPr txBox="1"/>
          <p:nvPr/>
        </p:nvSpPr>
        <p:spPr>
          <a:xfrm>
            <a:off x="925061" y="1512906"/>
            <a:ext cx="775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 </a:t>
            </a:r>
            <a:r>
              <a:rPr lang="ja-JP" altLang="en-US"/>
              <a:t>シミュレーター</a:t>
            </a:r>
            <a:r>
              <a:rPr lang="en-US" altLang="ja-JP" dirty="0"/>
              <a:t>(PC</a:t>
            </a:r>
            <a:r>
              <a:rPr lang="ja-JP" altLang="en-US"/>
              <a:t>の中で別</a:t>
            </a:r>
            <a:r>
              <a:rPr lang="en-US" altLang="ja-JP" dirty="0"/>
              <a:t>PC</a:t>
            </a:r>
            <a:r>
              <a:rPr lang="ja-JP" altLang="en-US"/>
              <a:t>を動かす</a:t>
            </a:r>
            <a:r>
              <a:rPr lang="en-US" altLang="ja-JP" dirty="0"/>
              <a:t>)</a:t>
            </a:r>
            <a:r>
              <a:rPr lang="ja-JP" altLang="en-US"/>
              <a:t>の絵を</a:t>
            </a:r>
            <a:r>
              <a:rPr lang="en-US" altLang="ja-JP" dirty="0"/>
              <a:t>2</a:t>
            </a:r>
            <a:r>
              <a:rPr lang="ja-JP" altLang="en-US"/>
              <a:t>パターン</a:t>
            </a:r>
            <a:endParaRPr lang="en-US" altLang="ja-JP" dirty="0"/>
          </a:p>
          <a:p>
            <a:r>
              <a:rPr lang="ja-JP" altLang="en-US"/>
              <a:t>外枠はいつもの紺ですが、中は別色</a:t>
            </a:r>
            <a:r>
              <a:rPr lang="en-US" altLang="ja-JP" dirty="0"/>
              <a:t>(</a:t>
            </a:r>
            <a:r>
              <a:rPr lang="ja-JP" altLang="en-US"/>
              <a:t>いい色があれば、グレー以外でも</a:t>
            </a:r>
            <a:r>
              <a:rPr lang="en-US" altLang="ja-JP" dirty="0"/>
              <a:t>OK)</a:t>
            </a:r>
            <a:endParaRPr lang="en-US" dirty="0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3E4A5862-E0C6-0A41-9D9F-70FE4AE34982}"/>
              </a:ext>
            </a:extLst>
          </p:cNvPr>
          <p:cNvSpPr/>
          <p:nvPr/>
        </p:nvSpPr>
        <p:spPr>
          <a:xfrm>
            <a:off x="8298874" y="4861954"/>
            <a:ext cx="771896" cy="736270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BC0C559-31A8-BD4A-AADD-E95785768FE9}"/>
              </a:ext>
            </a:extLst>
          </p:cNvPr>
          <p:cNvSpPr/>
          <p:nvPr/>
        </p:nvSpPr>
        <p:spPr>
          <a:xfrm>
            <a:off x="7113318" y="2997528"/>
            <a:ext cx="3146963" cy="19713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A91BDE-E92E-3745-849B-D7DFC4A279AD}"/>
              </a:ext>
            </a:extLst>
          </p:cNvPr>
          <p:cNvSpPr/>
          <p:nvPr/>
        </p:nvSpPr>
        <p:spPr>
          <a:xfrm>
            <a:off x="7218220" y="3104406"/>
            <a:ext cx="2923307" cy="17575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2EEA0-CBD2-024F-948E-6AA6F0D6D23E}"/>
              </a:ext>
            </a:extLst>
          </p:cNvPr>
          <p:cNvSpPr/>
          <p:nvPr/>
        </p:nvSpPr>
        <p:spPr>
          <a:xfrm>
            <a:off x="7811986" y="5479470"/>
            <a:ext cx="1781298" cy="118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A5D59F70-4BEE-0849-8F7F-6C1274558B87}"/>
              </a:ext>
            </a:extLst>
          </p:cNvPr>
          <p:cNvSpPr/>
          <p:nvPr/>
        </p:nvSpPr>
        <p:spPr>
          <a:xfrm>
            <a:off x="7715995" y="3972790"/>
            <a:ext cx="447307" cy="546265"/>
          </a:xfrm>
          <a:prstGeom prst="trapezoid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C25DB6-6A30-8A4A-938E-C18DC1874685}"/>
              </a:ext>
            </a:extLst>
          </p:cNvPr>
          <p:cNvSpPr/>
          <p:nvPr/>
        </p:nvSpPr>
        <p:spPr>
          <a:xfrm>
            <a:off x="7571513" y="4465617"/>
            <a:ext cx="751112" cy="6531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7E0BC04-7A76-AC40-8389-BE36392D5D53}"/>
              </a:ext>
            </a:extLst>
          </p:cNvPr>
          <p:cNvSpPr/>
          <p:nvPr/>
        </p:nvSpPr>
        <p:spPr>
          <a:xfrm>
            <a:off x="7370622" y="3482437"/>
            <a:ext cx="1151907" cy="814451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C9C6955-2F6F-D549-867A-7730FF968245}"/>
              </a:ext>
            </a:extLst>
          </p:cNvPr>
          <p:cNvSpPr/>
          <p:nvPr/>
        </p:nvSpPr>
        <p:spPr>
          <a:xfrm>
            <a:off x="7416145" y="3529938"/>
            <a:ext cx="1047008" cy="7075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43060AFB-50DC-5746-82C8-D4DBB33DE74A}"/>
              </a:ext>
            </a:extLst>
          </p:cNvPr>
          <p:cNvSpPr/>
          <p:nvPr/>
        </p:nvSpPr>
        <p:spPr>
          <a:xfrm>
            <a:off x="9150929" y="3972790"/>
            <a:ext cx="447307" cy="546265"/>
          </a:xfrm>
          <a:prstGeom prst="trapezoid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E9A4D8-785C-014E-AF09-703D8C7FB5A6}"/>
              </a:ext>
            </a:extLst>
          </p:cNvPr>
          <p:cNvSpPr/>
          <p:nvPr/>
        </p:nvSpPr>
        <p:spPr>
          <a:xfrm>
            <a:off x="9006447" y="4465617"/>
            <a:ext cx="751112" cy="6531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446C10F-A120-3540-9F4B-934BB90BB0CA}"/>
              </a:ext>
            </a:extLst>
          </p:cNvPr>
          <p:cNvSpPr/>
          <p:nvPr/>
        </p:nvSpPr>
        <p:spPr>
          <a:xfrm>
            <a:off x="8805556" y="3482437"/>
            <a:ext cx="1151907" cy="814451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A5C0AAA-EB04-114C-B445-03063B538996}"/>
              </a:ext>
            </a:extLst>
          </p:cNvPr>
          <p:cNvSpPr/>
          <p:nvPr/>
        </p:nvSpPr>
        <p:spPr>
          <a:xfrm>
            <a:off x="8851079" y="3529938"/>
            <a:ext cx="1047008" cy="7075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5CFC7-A9DD-1F44-AE18-B99F91C1F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19" y="1218870"/>
            <a:ext cx="4064000" cy="406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DCC142-D8B0-D34E-82AF-C8170D6EF6B4}"/>
              </a:ext>
            </a:extLst>
          </p:cNvPr>
          <p:cNvSpPr/>
          <p:nvPr/>
        </p:nvSpPr>
        <p:spPr>
          <a:xfrm>
            <a:off x="2743200" y="2731325"/>
            <a:ext cx="771896" cy="1033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C00E0-5870-7C41-B2A1-73062F6BCDE7}"/>
              </a:ext>
            </a:extLst>
          </p:cNvPr>
          <p:cNvSpPr txBox="1"/>
          <p:nvPr/>
        </p:nvSpPr>
        <p:spPr>
          <a:xfrm>
            <a:off x="5182919" y="2897579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(6)</a:t>
            </a:r>
            <a:r>
              <a:rPr lang="ja-JP" altLang="en-US"/>
              <a:t>ただのスマホ。</a:t>
            </a:r>
            <a:endParaRPr lang="en-US" altLang="ja-JP" dirty="0"/>
          </a:p>
          <a:p>
            <a:r>
              <a:rPr lang="en-US" altLang="ja-JP" dirty="0" err="1"/>
              <a:t>Iphone</a:t>
            </a:r>
            <a:r>
              <a:rPr lang="ja-JP" altLang="en-US"/>
              <a:t>からリンゴマークをとる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2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193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28</cp:revision>
  <dcterms:created xsi:type="dcterms:W3CDTF">2018-02-03T07:04:34Z</dcterms:created>
  <dcterms:modified xsi:type="dcterms:W3CDTF">2018-07-22T07:59:13Z</dcterms:modified>
</cp:coreProperties>
</file>