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3"/>
    <p:restoredTop sz="94629"/>
  </p:normalViewPr>
  <p:slideViewPr>
    <p:cSldViewPr snapToGrid="0" snapToObjects="1">
      <p:cViewPr varScale="1">
        <p:scale>
          <a:sx n="136" d="100"/>
          <a:sy n="136" d="100"/>
        </p:scale>
        <p:origin x="23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A8A08B-AB24-EB48-BCBC-2ADEDF63E5B3}"/>
              </a:ext>
            </a:extLst>
          </p:cNvPr>
          <p:cNvCxnSpPr>
            <a:cxnSpLocks/>
          </p:cNvCxnSpPr>
          <p:nvPr/>
        </p:nvCxnSpPr>
        <p:spPr>
          <a:xfrm flipH="1" flipV="1">
            <a:off x="2120486" y="3812484"/>
            <a:ext cx="3654657" cy="11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749485-7632-144F-BF7B-4ED30964FDC8}"/>
              </a:ext>
            </a:extLst>
          </p:cNvPr>
          <p:cNvSpPr/>
          <p:nvPr/>
        </p:nvSpPr>
        <p:spPr>
          <a:xfrm>
            <a:off x="1379360" y="991893"/>
            <a:ext cx="2545917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3ADF2F-4589-8E4B-B200-936B7209F336}"/>
              </a:ext>
            </a:extLst>
          </p:cNvPr>
          <p:cNvSpPr/>
          <p:nvPr/>
        </p:nvSpPr>
        <p:spPr>
          <a:xfrm>
            <a:off x="4216933" y="991893"/>
            <a:ext cx="3045912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09A0C7-9A8A-1845-92E5-BF790AF6932A}"/>
              </a:ext>
            </a:extLst>
          </p:cNvPr>
          <p:cNvSpPr/>
          <p:nvPr/>
        </p:nvSpPr>
        <p:spPr>
          <a:xfrm>
            <a:off x="7537388" y="991892"/>
            <a:ext cx="3481907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794E53-3025-2E44-88BE-6AA48107F4FB}"/>
              </a:ext>
            </a:extLst>
          </p:cNvPr>
          <p:cNvSpPr/>
          <p:nvPr/>
        </p:nvSpPr>
        <p:spPr>
          <a:xfrm>
            <a:off x="3666006" y="3371042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5D042-1A13-7745-9112-AA271E7F29EC}"/>
              </a:ext>
            </a:extLst>
          </p:cNvPr>
          <p:cNvSpPr txBox="1"/>
          <p:nvPr/>
        </p:nvSpPr>
        <p:spPr>
          <a:xfrm>
            <a:off x="1690924" y="43847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10.1.0.0/16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E9E14C-90AC-F041-9D1D-076BBA513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477" y="3320926"/>
            <a:ext cx="1059293" cy="1059293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D187B9-6ABC-AA44-BD78-5BEABADC4D36}"/>
              </a:ext>
            </a:extLst>
          </p:cNvPr>
          <p:cNvSpPr txBox="1"/>
          <p:nvPr/>
        </p:nvSpPr>
        <p:spPr>
          <a:xfrm>
            <a:off x="3054219" y="388211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9587A-70A7-2C48-AC5C-5E6C69E6BB1C}"/>
              </a:ext>
            </a:extLst>
          </p:cNvPr>
          <p:cNvSpPr txBox="1"/>
          <p:nvPr/>
        </p:nvSpPr>
        <p:spPr>
          <a:xfrm>
            <a:off x="4491727" y="389516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F755B2-CF35-ED4C-AB7B-586A7905AABE}"/>
              </a:ext>
            </a:extLst>
          </p:cNvPr>
          <p:cNvCxnSpPr>
            <a:cxnSpLocks/>
          </p:cNvCxnSpPr>
          <p:nvPr/>
        </p:nvCxnSpPr>
        <p:spPr>
          <a:xfrm flipV="1">
            <a:off x="5775143" y="2433103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402C3E-2139-5B4F-9A02-6ED557CCF1A4}"/>
              </a:ext>
            </a:extLst>
          </p:cNvPr>
          <p:cNvSpPr txBox="1"/>
          <p:nvPr/>
        </p:nvSpPr>
        <p:spPr>
          <a:xfrm>
            <a:off x="4988928" y="43752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10.0.0.0/16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F847C0-D89A-5743-9E87-A6988A502CE5}"/>
              </a:ext>
            </a:extLst>
          </p:cNvPr>
          <p:cNvSpPr txBox="1"/>
          <p:nvPr/>
        </p:nvSpPr>
        <p:spPr>
          <a:xfrm>
            <a:off x="7924237" y="437525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192.168.1.0/24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5683A6-06A5-0A49-AEBF-EA414ECCF7C6}"/>
              </a:ext>
            </a:extLst>
          </p:cNvPr>
          <p:cNvSpPr txBox="1"/>
          <p:nvPr/>
        </p:nvSpPr>
        <p:spPr>
          <a:xfrm>
            <a:off x="3816778" y="385607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E012CB-5E8C-4F45-B0C5-8EB73C59D731}"/>
              </a:ext>
            </a:extLst>
          </p:cNvPr>
          <p:cNvSpPr/>
          <p:nvPr/>
        </p:nvSpPr>
        <p:spPr>
          <a:xfrm>
            <a:off x="7038151" y="1861100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230A754-1291-074D-9090-990FAB7FB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387" y="1838958"/>
            <a:ext cx="1059293" cy="1059293"/>
          </a:xfrm>
          <a:prstGeom prst="rect">
            <a:avLst/>
          </a:prstGeom>
          <a:noFill/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98480B4-2878-3D46-896F-A6F52F8E0507}"/>
              </a:ext>
            </a:extLst>
          </p:cNvPr>
          <p:cNvSpPr txBox="1"/>
          <p:nvPr/>
        </p:nvSpPr>
        <p:spPr>
          <a:xfrm>
            <a:off x="7124843" y="238060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CE94DF-AF4D-6A4D-B7C0-169F0CC14B34}"/>
              </a:ext>
            </a:extLst>
          </p:cNvPr>
          <p:cNvCxnSpPr>
            <a:cxnSpLocks/>
          </p:cNvCxnSpPr>
          <p:nvPr/>
        </p:nvCxnSpPr>
        <p:spPr>
          <a:xfrm flipH="1" flipV="1">
            <a:off x="5770913" y="2442573"/>
            <a:ext cx="1445516" cy="1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B2A2FB4-1FC6-044A-9412-CA19DCCF8CE3}"/>
              </a:ext>
            </a:extLst>
          </p:cNvPr>
          <p:cNvCxnSpPr>
            <a:cxnSpLocks/>
          </p:cNvCxnSpPr>
          <p:nvPr/>
        </p:nvCxnSpPr>
        <p:spPr>
          <a:xfrm flipH="1">
            <a:off x="5770913" y="5252002"/>
            <a:ext cx="1434070" cy="9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F84DF0-E6DC-8B48-BFC3-59EC878705ED}"/>
              </a:ext>
            </a:extLst>
          </p:cNvPr>
          <p:cNvCxnSpPr>
            <a:cxnSpLocks/>
          </p:cNvCxnSpPr>
          <p:nvPr/>
        </p:nvCxnSpPr>
        <p:spPr>
          <a:xfrm flipH="1">
            <a:off x="7600557" y="2419153"/>
            <a:ext cx="13109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4F66BA3-F57E-4047-8015-A468EDB00B54}"/>
              </a:ext>
            </a:extLst>
          </p:cNvPr>
          <p:cNvSpPr txBox="1"/>
          <p:nvPr/>
        </p:nvSpPr>
        <p:spPr>
          <a:xfrm>
            <a:off x="7749178" y="245429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D455B37-7817-DB43-BC7F-5CAA4427C425}"/>
              </a:ext>
            </a:extLst>
          </p:cNvPr>
          <p:cNvCxnSpPr>
            <a:cxnSpLocks/>
          </p:cNvCxnSpPr>
          <p:nvPr/>
        </p:nvCxnSpPr>
        <p:spPr>
          <a:xfrm flipH="1">
            <a:off x="7594059" y="5209519"/>
            <a:ext cx="1317466" cy="19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987082D-C776-0942-B22D-F7086D40DDB0}"/>
              </a:ext>
            </a:extLst>
          </p:cNvPr>
          <p:cNvSpPr txBox="1"/>
          <p:nvPr/>
        </p:nvSpPr>
        <p:spPr>
          <a:xfrm>
            <a:off x="7773578" y="458603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093AB-B73D-F242-A19C-A6683A37DAF8}"/>
              </a:ext>
            </a:extLst>
          </p:cNvPr>
          <p:cNvSpPr txBox="1"/>
          <p:nvPr/>
        </p:nvSpPr>
        <p:spPr>
          <a:xfrm>
            <a:off x="6301752" y="253408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2F2D4F-62AD-D848-B6F2-9CA25C9E555C}"/>
              </a:ext>
            </a:extLst>
          </p:cNvPr>
          <p:cNvSpPr txBox="1"/>
          <p:nvPr/>
        </p:nvSpPr>
        <p:spPr>
          <a:xfrm>
            <a:off x="6291931" y="5367316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99890E4-2548-C643-86AA-A4DF35B22E8E}"/>
              </a:ext>
            </a:extLst>
          </p:cNvPr>
          <p:cNvSpPr/>
          <p:nvPr/>
        </p:nvSpPr>
        <p:spPr>
          <a:xfrm>
            <a:off x="7034245" y="4690016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99BF214B-B5C5-284B-B527-A7B19C6FB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81" y="4667874"/>
            <a:ext cx="1059293" cy="1059293"/>
          </a:xfrm>
          <a:prstGeom prst="rect">
            <a:avLst/>
          </a:prstGeom>
          <a:noFill/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E6A40475-A132-E54F-9AEF-4FD39ED3112E}"/>
              </a:ext>
            </a:extLst>
          </p:cNvPr>
          <p:cNvSpPr txBox="1"/>
          <p:nvPr/>
        </p:nvSpPr>
        <p:spPr>
          <a:xfrm>
            <a:off x="7120937" y="520951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R3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8A5B6AB4-751E-154B-8298-038093EEEC9C}"/>
              </a:ext>
            </a:extLst>
          </p:cNvPr>
          <p:cNvSpPr/>
          <p:nvPr/>
        </p:nvSpPr>
        <p:spPr>
          <a:xfrm>
            <a:off x="945397" y="2329219"/>
            <a:ext cx="2652117" cy="840612"/>
          </a:xfrm>
          <a:prstGeom prst="wedgeRoundRectCallout">
            <a:avLst>
              <a:gd name="adj1" fmla="val 50866"/>
              <a:gd name="adj2" fmla="val 83702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43B76-BF0C-7345-8D3A-F0078F89D2C3}"/>
              </a:ext>
            </a:extLst>
          </p:cNvPr>
          <p:cNvSpPr txBox="1"/>
          <p:nvPr/>
        </p:nvSpPr>
        <p:spPr>
          <a:xfrm>
            <a:off x="1890256" y="238419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OSPF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CD2C27-79D1-FF40-A41A-84840CB96CC4}"/>
              </a:ext>
            </a:extLst>
          </p:cNvPr>
          <p:cNvSpPr txBox="1"/>
          <p:nvPr/>
        </p:nvSpPr>
        <p:spPr>
          <a:xfrm>
            <a:off x="963273" y="2758311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192.168.1.0/24 via R3</a:t>
            </a:r>
          </a:p>
        </p:txBody>
      </p: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D80EE3A7-25CA-284B-8C61-877CCF6995F3}"/>
              </a:ext>
            </a:extLst>
          </p:cNvPr>
          <p:cNvSpPr/>
          <p:nvPr/>
        </p:nvSpPr>
        <p:spPr>
          <a:xfrm>
            <a:off x="2347994" y="1314532"/>
            <a:ext cx="2762182" cy="840612"/>
          </a:xfrm>
          <a:prstGeom prst="wedgeRoundRectCallout">
            <a:avLst>
              <a:gd name="adj1" fmla="val 22302"/>
              <a:gd name="adj2" fmla="val 191558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E76372-B8B6-CB48-A955-4F153A249551}"/>
              </a:ext>
            </a:extLst>
          </p:cNvPr>
          <p:cNvSpPr txBox="1"/>
          <p:nvPr/>
        </p:nvSpPr>
        <p:spPr>
          <a:xfrm>
            <a:off x="2926179" y="137667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Static Route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0B385-6BA6-224D-BF26-7951668C850D}"/>
              </a:ext>
            </a:extLst>
          </p:cNvPr>
          <p:cNvSpPr txBox="1"/>
          <p:nvPr/>
        </p:nvSpPr>
        <p:spPr>
          <a:xfrm>
            <a:off x="2440556" y="1742294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192.168.1.0/24 via R2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489BE77-7624-1143-B045-6DCBCECC5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61" y="3189127"/>
            <a:ext cx="1318030" cy="13180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4647017-BBBC-394C-BEAE-096A53D8BE71}"/>
              </a:ext>
            </a:extLst>
          </p:cNvPr>
          <p:cNvSpPr txBox="1"/>
          <p:nvPr/>
        </p:nvSpPr>
        <p:spPr>
          <a:xfrm>
            <a:off x="1987434" y="36512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7330FC-1F14-114A-9A66-3D57A4CCBC88}"/>
              </a:ext>
            </a:extLst>
          </p:cNvPr>
          <p:cNvCxnSpPr>
            <a:cxnSpLocks/>
          </p:cNvCxnSpPr>
          <p:nvPr/>
        </p:nvCxnSpPr>
        <p:spPr>
          <a:xfrm flipV="1">
            <a:off x="8907116" y="2400882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02F55F-A25C-4D4E-944C-9AB1B047FCD3}"/>
              </a:ext>
            </a:extLst>
          </p:cNvPr>
          <p:cNvCxnSpPr>
            <a:cxnSpLocks/>
          </p:cNvCxnSpPr>
          <p:nvPr/>
        </p:nvCxnSpPr>
        <p:spPr>
          <a:xfrm flipH="1" flipV="1">
            <a:off x="8907116" y="3828081"/>
            <a:ext cx="130626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1F4B79C1-98B7-5C4E-8850-CD39E33BB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536" y="3189127"/>
            <a:ext cx="1318030" cy="131803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88DB827-8F0E-F341-922C-AD3D8AA178A1}"/>
              </a:ext>
            </a:extLst>
          </p:cNvPr>
          <p:cNvSpPr txBox="1"/>
          <p:nvPr/>
        </p:nvSpPr>
        <p:spPr>
          <a:xfrm>
            <a:off x="9904709" y="36512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</p:spTree>
    <p:extLst>
      <p:ext uri="{BB962C8B-B14F-4D97-AF65-F5344CB8AC3E}">
        <p14:creationId xmlns:p14="http://schemas.microsoft.com/office/powerpoint/2010/main" val="358238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A8A08B-AB24-EB48-BCBC-2ADEDF63E5B3}"/>
              </a:ext>
            </a:extLst>
          </p:cNvPr>
          <p:cNvCxnSpPr>
            <a:cxnSpLocks/>
          </p:cNvCxnSpPr>
          <p:nvPr/>
        </p:nvCxnSpPr>
        <p:spPr>
          <a:xfrm flipH="1" flipV="1">
            <a:off x="2120486" y="3812484"/>
            <a:ext cx="3654657" cy="11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749485-7632-144F-BF7B-4ED30964FDC8}"/>
              </a:ext>
            </a:extLst>
          </p:cNvPr>
          <p:cNvSpPr/>
          <p:nvPr/>
        </p:nvSpPr>
        <p:spPr>
          <a:xfrm>
            <a:off x="1379360" y="991893"/>
            <a:ext cx="2545917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3ADF2F-4589-8E4B-B200-936B7209F336}"/>
              </a:ext>
            </a:extLst>
          </p:cNvPr>
          <p:cNvSpPr/>
          <p:nvPr/>
        </p:nvSpPr>
        <p:spPr>
          <a:xfrm>
            <a:off x="4216933" y="991893"/>
            <a:ext cx="3045912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09A0C7-9A8A-1845-92E5-BF790AF6932A}"/>
              </a:ext>
            </a:extLst>
          </p:cNvPr>
          <p:cNvSpPr/>
          <p:nvPr/>
        </p:nvSpPr>
        <p:spPr>
          <a:xfrm>
            <a:off x="7537388" y="991892"/>
            <a:ext cx="3481907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794E53-3025-2E44-88BE-6AA48107F4FB}"/>
              </a:ext>
            </a:extLst>
          </p:cNvPr>
          <p:cNvSpPr/>
          <p:nvPr/>
        </p:nvSpPr>
        <p:spPr>
          <a:xfrm>
            <a:off x="3666006" y="3371042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5D042-1A13-7745-9112-AA271E7F29EC}"/>
              </a:ext>
            </a:extLst>
          </p:cNvPr>
          <p:cNvSpPr txBox="1"/>
          <p:nvPr/>
        </p:nvSpPr>
        <p:spPr>
          <a:xfrm>
            <a:off x="1690924" y="43847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10.1.0.0/16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E9E14C-90AC-F041-9D1D-076BBA513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477" y="3320926"/>
            <a:ext cx="1059293" cy="1059293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D187B9-6ABC-AA44-BD78-5BEABADC4D36}"/>
              </a:ext>
            </a:extLst>
          </p:cNvPr>
          <p:cNvSpPr txBox="1"/>
          <p:nvPr/>
        </p:nvSpPr>
        <p:spPr>
          <a:xfrm>
            <a:off x="3054219" y="388211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9587A-70A7-2C48-AC5C-5E6C69E6BB1C}"/>
              </a:ext>
            </a:extLst>
          </p:cNvPr>
          <p:cNvSpPr txBox="1"/>
          <p:nvPr/>
        </p:nvSpPr>
        <p:spPr>
          <a:xfrm>
            <a:off x="4491727" y="389516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F755B2-CF35-ED4C-AB7B-586A7905AABE}"/>
              </a:ext>
            </a:extLst>
          </p:cNvPr>
          <p:cNvCxnSpPr>
            <a:cxnSpLocks/>
          </p:cNvCxnSpPr>
          <p:nvPr/>
        </p:nvCxnSpPr>
        <p:spPr>
          <a:xfrm flipV="1">
            <a:off x="5775143" y="2433103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402C3E-2139-5B4F-9A02-6ED557CCF1A4}"/>
              </a:ext>
            </a:extLst>
          </p:cNvPr>
          <p:cNvSpPr txBox="1"/>
          <p:nvPr/>
        </p:nvSpPr>
        <p:spPr>
          <a:xfrm>
            <a:off x="4988928" y="43752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10.0.0.0/16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F847C0-D89A-5743-9E87-A6988A502CE5}"/>
              </a:ext>
            </a:extLst>
          </p:cNvPr>
          <p:cNvSpPr txBox="1"/>
          <p:nvPr/>
        </p:nvSpPr>
        <p:spPr>
          <a:xfrm>
            <a:off x="7924237" y="437525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192.168.1.0/24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5683A6-06A5-0A49-AEBF-EA414ECCF7C6}"/>
              </a:ext>
            </a:extLst>
          </p:cNvPr>
          <p:cNvSpPr txBox="1"/>
          <p:nvPr/>
        </p:nvSpPr>
        <p:spPr>
          <a:xfrm>
            <a:off x="3816778" y="385607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E012CB-5E8C-4F45-B0C5-8EB73C59D731}"/>
              </a:ext>
            </a:extLst>
          </p:cNvPr>
          <p:cNvSpPr/>
          <p:nvPr/>
        </p:nvSpPr>
        <p:spPr>
          <a:xfrm>
            <a:off x="7038151" y="1861100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230A754-1291-074D-9090-990FAB7FB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387" y="1838958"/>
            <a:ext cx="1059293" cy="1059293"/>
          </a:xfrm>
          <a:prstGeom prst="rect">
            <a:avLst/>
          </a:prstGeom>
          <a:noFill/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98480B4-2878-3D46-896F-A6F52F8E0507}"/>
              </a:ext>
            </a:extLst>
          </p:cNvPr>
          <p:cNvSpPr txBox="1"/>
          <p:nvPr/>
        </p:nvSpPr>
        <p:spPr>
          <a:xfrm>
            <a:off x="7124843" y="238060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CE94DF-AF4D-6A4D-B7C0-169F0CC14B34}"/>
              </a:ext>
            </a:extLst>
          </p:cNvPr>
          <p:cNvCxnSpPr>
            <a:cxnSpLocks/>
          </p:cNvCxnSpPr>
          <p:nvPr/>
        </p:nvCxnSpPr>
        <p:spPr>
          <a:xfrm flipH="1" flipV="1">
            <a:off x="5770913" y="2442573"/>
            <a:ext cx="1445516" cy="1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B2A2FB4-1FC6-044A-9412-CA19DCCF8CE3}"/>
              </a:ext>
            </a:extLst>
          </p:cNvPr>
          <p:cNvCxnSpPr>
            <a:cxnSpLocks/>
          </p:cNvCxnSpPr>
          <p:nvPr/>
        </p:nvCxnSpPr>
        <p:spPr>
          <a:xfrm flipH="1">
            <a:off x="5770913" y="5252002"/>
            <a:ext cx="1434070" cy="9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F84DF0-E6DC-8B48-BFC3-59EC878705ED}"/>
              </a:ext>
            </a:extLst>
          </p:cNvPr>
          <p:cNvCxnSpPr>
            <a:cxnSpLocks/>
          </p:cNvCxnSpPr>
          <p:nvPr/>
        </p:nvCxnSpPr>
        <p:spPr>
          <a:xfrm flipH="1">
            <a:off x="7600557" y="2419153"/>
            <a:ext cx="13109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4F66BA3-F57E-4047-8015-A468EDB00B54}"/>
              </a:ext>
            </a:extLst>
          </p:cNvPr>
          <p:cNvSpPr txBox="1"/>
          <p:nvPr/>
        </p:nvSpPr>
        <p:spPr>
          <a:xfrm>
            <a:off x="7749178" y="245429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D455B37-7817-DB43-BC7F-5CAA4427C425}"/>
              </a:ext>
            </a:extLst>
          </p:cNvPr>
          <p:cNvCxnSpPr>
            <a:cxnSpLocks/>
          </p:cNvCxnSpPr>
          <p:nvPr/>
        </p:nvCxnSpPr>
        <p:spPr>
          <a:xfrm flipH="1">
            <a:off x="7594059" y="5209519"/>
            <a:ext cx="1317466" cy="19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987082D-C776-0942-B22D-F7086D40DDB0}"/>
              </a:ext>
            </a:extLst>
          </p:cNvPr>
          <p:cNvSpPr txBox="1"/>
          <p:nvPr/>
        </p:nvSpPr>
        <p:spPr>
          <a:xfrm>
            <a:off x="7773578" y="458603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093AB-B73D-F242-A19C-A6683A37DAF8}"/>
              </a:ext>
            </a:extLst>
          </p:cNvPr>
          <p:cNvSpPr txBox="1"/>
          <p:nvPr/>
        </p:nvSpPr>
        <p:spPr>
          <a:xfrm>
            <a:off x="6301752" y="253408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2F2D4F-62AD-D848-B6F2-9CA25C9E555C}"/>
              </a:ext>
            </a:extLst>
          </p:cNvPr>
          <p:cNvSpPr txBox="1"/>
          <p:nvPr/>
        </p:nvSpPr>
        <p:spPr>
          <a:xfrm>
            <a:off x="6291931" y="5367316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99890E4-2548-C643-86AA-A4DF35B22E8E}"/>
              </a:ext>
            </a:extLst>
          </p:cNvPr>
          <p:cNvSpPr/>
          <p:nvPr/>
        </p:nvSpPr>
        <p:spPr>
          <a:xfrm>
            <a:off x="7034245" y="4690016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99BF214B-B5C5-284B-B527-A7B19C6FB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81" y="4667874"/>
            <a:ext cx="1059293" cy="1059293"/>
          </a:xfrm>
          <a:prstGeom prst="rect">
            <a:avLst/>
          </a:prstGeom>
          <a:noFill/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E6A40475-A132-E54F-9AEF-4FD39ED3112E}"/>
              </a:ext>
            </a:extLst>
          </p:cNvPr>
          <p:cNvSpPr txBox="1"/>
          <p:nvPr/>
        </p:nvSpPr>
        <p:spPr>
          <a:xfrm>
            <a:off x="7120937" y="520951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R3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8A5B6AB4-751E-154B-8298-038093EEEC9C}"/>
              </a:ext>
            </a:extLst>
          </p:cNvPr>
          <p:cNvSpPr/>
          <p:nvPr/>
        </p:nvSpPr>
        <p:spPr>
          <a:xfrm>
            <a:off x="861341" y="2329219"/>
            <a:ext cx="2736173" cy="840612"/>
          </a:xfrm>
          <a:prstGeom prst="wedgeRoundRectCallout">
            <a:avLst>
              <a:gd name="adj1" fmla="val 50866"/>
              <a:gd name="adj2" fmla="val 83702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43B76-BF0C-7345-8D3A-F0078F89D2C3}"/>
              </a:ext>
            </a:extLst>
          </p:cNvPr>
          <p:cNvSpPr txBox="1"/>
          <p:nvPr/>
        </p:nvSpPr>
        <p:spPr>
          <a:xfrm>
            <a:off x="1890256" y="238419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OSPF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CD2C27-79D1-FF40-A41A-84840CB96CC4}"/>
              </a:ext>
            </a:extLst>
          </p:cNvPr>
          <p:cNvSpPr txBox="1"/>
          <p:nvPr/>
        </p:nvSpPr>
        <p:spPr>
          <a:xfrm>
            <a:off x="862536" y="2758311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192.168.1.0  /24  via R3</a:t>
            </a:r>
          </a:p>
        </p:txBody>
      </p: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D80EE3A7-25CA-284B-8C61-877CCF6995F3}"/>
              </a:ext>
            </a:extLst>
          </p:cNvPr>
          <p:cNvSpPr/>
          <p:nvPr/>
        </p:nvSpPr>
        <p:spPr>
          <a:xfrm>
            <a:off x="2347994" y="1314532"/>
            <a:ext cx="2762182" cy="840612"/>
          </a:xfrm>
          <a:prstGeom prst="wedgeRoundRectCallout">
            <a:avLst>
              <a:gd name="adj1" fmla="val 22302"/>
              <a:gd name="adj2" fmla="val 191558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E76372-B8B6-CB48-A955-4F153A249551}"/>
              </a:ext>
            </a:extLst>
          </p:cNvPr>
          <p:cNvSpPr txBox="1"/>
          <p:nvPr/>
        </p:nvSpPr>
        <p:spPr>
          <a:xfrm>
            <a:off x="2926179" y="137667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Static Route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0B385-6BA6-224D-BF26-7951668C850D}"/>
              </a:ext>
            </a:extLst>
          </p:cNvPr>
          <p:cNvSpPr txBox="1"/>
          <p:nvPr/>
        </p:nvSpPr>
        <p:spPr>
          <a:xfrm>
            <a:off x="2367335" y="1742005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192.168.0.0  /16  via R2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489BE77-7624-1143-B045-6DCBCECC5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61" y="3189127"/>
            <a:ext cx="1318030" cy="13180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4647017-BBBC-394C-BEAE-096A53D8BE71}"/>
              </a:ext>
            </a:extLst>
          </p:cNvPr>
          <p:cNvSpPr txBox="1"/>
          <p:nvPr/>
        </p:nvSpPr>
        <p:spPr>
          <a:xfrm>
            <a:off x="1987434" y="36512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7330FC-1F14-114A-9A66-3D57A4CCBC88}"/>
              </a:ext>
            </a:extLst>
          </p:cNvPr>
          <p:cNvCxnSpPr>
            <a:cxnSpLocks/>
          </p:cNvCxnSpPr>
          <p:nvPr/>
        </p:nvCxnSpPr>
        <p:spPr>
          <a:xfrm flipV="1">
            <a:off x="8907116" y="2400882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02F55F-A25C-4D4E-944C-9AB1B047FCD3}"/>
              </a:ext>
            </a:extLst>
          </p:cNvPr>
          <p:cNvCxnSpPr>
            <a:cxnSpLocks/>
          </p:cNvCxnSpPr>
          <p:nvPr/>
        </p:nvCxnSpPr>
        <p:spPr>
          <a:xfrm flipH="1" flipV="1">
            <a:off x="8907116" y="3828081"/>
            <a:ext cx="130626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1F4B79C1-98B7-5C4E-8850-CD39E33BB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536" y="3189127"/>
            <a:ext cx="1318030" cy="131803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88DB827-8F0E-F341-922C-AD3D8AA178A1}"/>
              </a:ext>
            </a:extLst>
          </p:cNvPr>
          <p:cNvSpPr txBox="1"/>
          <p:nvPr/>
        </p:nvSpPr>
        <p:spPr>
          <a:xfrm>
            <a:off x="9904709" y="36512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150186BD-159F-F340-AE52-92E7B1AC3DEE}"/>
              </a:ext>
            </a:extLst>
          </p:cNvPr>
          <p:cNvSpPr/>
          <p:nvPr/>
        </p:nvSpPr>
        <p:spPr>
          <a:xfrm rot="1675335">
            <a:off x="5089237" y="4450152"/>
            <a:ext cx="1714089" cy="390307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78F954A-D5FE-2B43-995C-C9B073AE5E1F}"/>
              </a:ext>
            </a:extLst>
          </p:cNvPr>
          <p:cNvSpPr/>
          <p:nvPr/>
        </p:nvSpPr>
        <p:spPr>
          <a:xfrm>
            <a:off x="3750590" y="1684295"/>
            <a:ext cx="545806" cy="403802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1A03347-C93D-2C45-9831-8A8BAE6A7B4F}"/>
              </a:ext>
            </a:extLst>
          </p:cNvPr>
          <p:cNvSpPr/>
          <p:nvPr/>
        </p:nvSpPr>
        <p:spPr>
          <a:xfrm>
            <a:off x="2247091" y="2705410"/>
            <a:ext cx="545806" cy="403802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B0808D-CE16-DF4A-90FC-FEAFCC6965C6}"/>
              </a:ext>
            </a:extLst>
          </p:cNvPr>
          <p:cNvSpPr txBox="1"/>
          <p:nvPr/>
        </p:nvSpPr>
        <p:spPr>
          <a:xfrm>
            <a:off x="1545121" y="4261391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10.1.0.101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06BC2A-82F6-7E4B-BD4C-845C25B685DE}"/>
              </a:ext>
            </a:extLst>
          </p:cNvPr>
          <p:cNvSpPr txBox="1"/>
          <p:nvPr/>
        </p:nvSpPr>
        <p:spPr>
          <a:xfrm>
            <a:off x="9181660" y="423039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192.168.1.102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2FE862-BA46-F041-81DC-0BC619BED5AC}"/>
              </a:ext>
            </a:extLst>
          </p:cNvPr>
          <p:cNvSpPr/>
          <p:nvPr/>
        </p:nvSpPr>
        <p:spPr>
          <a:xfrm>
            <a:off x="4573694" y="4727067"/>
            <a:ext cx="1007440" cy="3149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To PC2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3572607-49D8-7243-A5B7-D1ABE1C5039C}"/>
              </a:ext>
            </a:extLst>
          </p:cNvPr>
          <p:cNvSpPr/>
          <p:nvPr/>
        </p:nvSpPr>
        <p:spPr>
          <a:xfrm>
            <a:off x="392112" y="1854205"/>
            <a:ext cx="1345032" cy="7028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273DB-8AA0-5A43-98A3-2F771F7F290C}"/>
              </a:ext>
            </a:extLst>
          </p:cNvPr>
          <p:cNvSpPr txBox="1"/>
          <p:nvPr/>
        </p:nvSpPr>
        <p:spPr>
          <a:xfrm rot="21572463">
            <a:off x="370535" y="1884699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Prefix</a:t>
            </a:r>
            <a:r>
              <a:rPr lang="ja-JP" altLang="en-US" sz="16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長比較</a:t>
            </a:r>
            <a:endParaRPr lang="en-US" sz="16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6F685B-FB97-8743-A00A-BF83264DC26E}"/>
              </a:ext>
            </a:extLst>
          </p:cNvPr>
          <p:cNvSpPr txBox="1"/>
          <p:nvPr/>
        </p:nvSpPr>
        <p:spPr>
          <a:xfrm rot="21572463">
            <a:off x="347287" y="216883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こちらを優先</a:t>
            </a:r>
            <a:endParaRPr lang="en-US" sz="16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39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A8A08B-AB24-EB48-BCBC-2ADEDF63E5B3}"/>
              </a:ext>
            </a:extLst>
          </p:cNvPr>
          <p:cNvCxnSpPr>
            <a:cxnSpLocks/>
          </p:cNvCxnSpPr>
          <p:nvPr/>
        </p:nvCxnSpPr>
        <p:spPr>
          <a:xfrm flipH="1" flipV="1">
            <a:off x="2120486" y="3812484"/>
            <a:ext cx="3654657" cy="11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749485-7632-144F-BF7B-4ED30964FDC8}"/>
              </a:ext>
            </a:extLst>
          </p:cNvPr>
          <p:cNvSpPr/>
          <p:nvPr/>
        </p:nvSpPr>
        <p:spPr>
          <a:xfrm>
            <a:off x="1379360" y="991893"/>
            <a:ext cx="2545917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3ADF2F-4589-8E4B-B200-936B7209F336}"/>
              </a:ext>
            </a:extLst>
          </p:cNvPr>
          <p:cNvSpPr/>
          <p:nvPr/>
        </p:nvSpPr>
        <p:spPr>
          <a:xfrm>
            <a:off x="4216933" y="991893"/>
            <a:ext cx="3045912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09A0C7-9A8A-1845-92E5-BF790AF6932A}"/>
              </a:ext>
            </a:extLst>
          </p:cNvPr>
          <p:cNvSpPr/>
          <p:nvPr/>
        </p:nvSpPr>
        <p:spPr>
          <a:xfrm>
            <a:off x="7537388" y="991892"/>
            <a:ext cx="3481907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794E53-3025-2E44-88BE-6AA48107F4FB}"/>
              </a:ext>
            </a:extLst>
          </p:cNvPr>
          <p:cNvSpPr/>
          <p:nvPr/>
        </p:nvSpPr>
        <p:spPr>
          <a:xfrm>
            <a:off x="3666006" y="3371042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5D042-1A13-7745-9112-AA271E7F29EC}"/>
              </a:ext>
            </a:extLst>
          </p:cNvPr>
          <p:cNvSpPr txBox="1"/>
          <p:nvPr/>
        </p:nvSpPr>
        <p:spPr>
          <a:xfrm>
            <a:off x="1690924" y="43847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10.1.0.0/16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E9E14C-90AC-F041-9D1D-076BBA513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477" y="3320926"/>
            <a:ext cx="1059293" cy="1059293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D187B9-6ABC-AA44-BD78-5BEABADC4D36}"/>
              </a:ext>
            </a:extLst>
          </p:cNvPr>
          <p:cNvSpPr txBox="1"/>
          <p:nvPr/>
        </p:nvSpPr>
        <p:spPr>
          <a:xfrm>
            <a:off x="3054219" y="388211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9587A-70A7-2C48-AC5C-5E6C69E6BB1C}"/>
              </a:ext>
            </a:extLst>
          </p:cNvPr>
          <p:cNvSpPr txBox="1"/>
          <p:nvPr/>
        </p:nvSpPr>
        <p:spPr>
          <a:xfrm>
            <a:off x="4491727" y="389516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F755B2-CF35-ED4C-AB7B-586A7905AABE}"/>
              </a:ext>
            </a:extLst>
          </p:cNvPr>
          <p:cNvCxnSpPr>
            <a:cxnSpLocks/>
          </p:cNvCxnSpPr>
          <p:nvPr/>
        </p:nvCxnSpPr>
        <p:spPr>
          <a:xfrm flipV="1">
            <a:off x="5775143" y="2433103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402C3E-2139-5B4F-9A02-6ED557CCF1A4}"/>
              </a:ext>
            </a:extLst>
          </p:cNvPr>
          <p:cNvSpPr txBox="1"/>
          <p:nvPr/>
        </p:nvSpPr>
        <p:spPr>
          <a:xfrm>
            <a:off x="4988928" y="43752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10.0.0.0/16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F847C0-D89A-5743-9E87-A6988A502CE5}"/>
              </a:ext>
            </a:extLst>
          </p:cNvPr>
          <p:cNvSpPr txBox="1"/>
          <p:nvPr/>
        </p:nvSpPr>
        <p:spPr>
          <a:xfrm>
            <a:off x="7924237" y="437525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192.168.1.0/24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5683A6-06A5-0A49-AEBF-EA414ECCF7C6}"/>
              </a:ext>
            </a:extLst>
          </p:cNvPr>
          <p:cNvSpPr txBox="1"/>
          <p:nvPr/>
        </p:nvSpPr>
        <p:spPr>
          <a:xfrm>
            <a:off x="3816778" y="385607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E012CB-5E8C-4F45-B0C5-8EB73C59D731}"/>
              </a:ext>
            </a:extLst>
          </p:cNvPr>
          <p:cNvSpPr/>
          <p:nvPr/>
        </p:nvSpPr>
        <p:spPr>
          <a:xfrm>
            <a:off x="7038151" y="1861100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230A754-1291-074D-9090-990FAB7FB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387" y="1838958"/>
            <a:ext cx="1059293" cy="1059293"/>
          </a:xfrm>
          <a:prstGeom prst="rect">
            <a:avLst/>
          </a:prstGeom>
          <a:noFill/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98480B4-2878-3D46-896F-A6F52F8E0507}"/>
              </a:ext>
            </a:extLst>
          </p:cNvPr>
          <p:cNvSpPr txBox="1"/>
          <p:nvPr/>
        </p:nvSpPr>
        <p:spPr>
          <a:xfrm>
            <a:off x="7124843" y="238060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CE94DF-AF4D-6A4D-B7C0-169F0CC14B34}"/>
              </a:ext>
            </a:extLst>
          </p:cNvPr>
          <p:cNvCxnSpPr>
            <a:cxnSpLocks/>
          </p:cNvCxnSpPr>
          <p:nvPr/>
        </p:nvCxnSpPr>
        <p:spPr>
          <a:xfrm flipH="1" flipV="1">
            <a:off x="5770913" y="2442573"/>
            <a:ext cx="1445516" cy="1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B2A2FB4-1FC6-044A-9412-CA19DCCF8CE3}"/>
              </a:ext>
            </a:extLst>
          </p:cNvPr>
          <p:cNvCxnSpPr>
            <a:cxnSpLocks/>
          </p:cNvCxnSpPr>
          <p:nvPr/>
        </p:nvCxnSpPr>
        <p:spPr>
          <a:xfrm flipH="1">
            <a:off x="5770913" y="5252002"/>
            <a:ext cx="1434070" cy="9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F84DF0-E6DC-8B48-BFC3-59EC878705ED}"/>
              </a:ext>
            </a:extLst>
          </p:cNvPr>
          <p:cNvCxnSpPr>
            <a:cxnSpLocks/>
          </p:cNvCxnSpPr>
          <p:nvPr/>
        </p:nvCxnSpPr>
        <p:spPr>
          <a:xfrm flipH="1">
            <a:off x="7600557" y="2419153"/>
            <a:ext cx="13109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4F66BA3-F57E-4047-8015-A468EDB00B54}"/>
              </a:ext>
            </a:extLst>
          </p:cNvPr>
          <p:cNvSpPr txBox="1"/>
          <p:nvPr/>
        </p:nvSpPr>
        <p:spPr>
          <a:xfrm>
            <a:off x="7749178" y="245429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D455B37-7817-DB43-BC7F-5CAA4427C425}"/>
              </a:ext>
            </a:extLst>
          </p:cNvPr>
          <p:cNvCxnSpPr>
            <a:cxnSpLocks/>
          </p:cNvCxnSpPr>
          <p:nvPr/>
        </p:nvCxnSpPr>
        <p:spPr>
          <a:xfrm flipH="1">
            <a:off x="7594059" y="5209519"/>
            <a:ext cx="1317466" cy="19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987082D-C776-0942-B22D-F7086D40DDB0}"/>
              </a:ext>
            </a:extLst>
          </p:cNvPr>
          <p:cNvSpPr txBox="1"/>
          <p:nvPr/>
        </p:nvSpPr>
        <p:spPr>
          <a:xfrm>
            <a:off x="7773578" y="458603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093AB-B73D-F242-A19C-A6683A37DAF8}"/>
              </a:ext>
            </a:extLst>
          </p:cNvPr>
          <p:cNvSpPr txBox="1"/>
          <p:nvPr/>
        </p:nvSpPr>
        <p:spPr>
          <a:xfrm>
            <a:off x="6301752" y="253408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2F2D4F-62AD-D848-B6F2-9CA25C9E555C}"/>
              </a:ext>
            </a:extLst>
          </p:cNvPr>
          <p:cNvSpPr txBox="1"/>
          <p:nvPr/>
        </p:nvSpPr>
        <p:spPr>
          <a:xfrm>
            <a:off x="6291931" y="5367316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99890E4-2548-C643-86AA-A4DF35B22E8E}"/>
              </a:ext>
            </a:extLst>
          </p:cNvPr>
          <p:cNvSpPr/>
          <p:nvPr/>
        </p:nvSpPr>
        <p:spPr>
          <a:xfrm>
            <a:off x="7034245" y="4690016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99BF214B-B5C5-284B-B527-A7B19C6FB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81" y="4667874"/>
            <a:ext cx="1059293" cy="1059293"/>
          </a:xfrm>
          <a:prstGeom prst="rect">
            <a:avLst/>
          </a:prstGeom>
          <a:noFill/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E6A40475-A132-E54F-9AEF-4FD39ED3112E}"/>
              </a:ext>
            </a:extLst>
          </p:cNvPr>
          <p:cNvSpPr txBox="1"/>
          <p:nvPr/>
        </p:nvSpPr>
        <p:spPr>
          <a:xfrm>
            <a:off x="7120937" y="520951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R3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8A5B6AB4-751E-154B-8298-038093EEEC9C}"/>
              </a:ext>
            </a:extLst>
          </p:cNvPr>
          <p:cNvSpPr/>
          <p:nvPr/>
        </p:nvSpPr>
        <p:spPr>
          <a:xfrm>
            <a:off x="861341" y="2329219"/>
            <a:ext cx="2736173" cy="840612"/>
          </a:xfrm>
          <a:prstGeom prst="wedgeRoundRectCallout">
            <a:avLst>
              <a:gd name="adj1" fmla="val 50866"/>
              <a:gd name="adj2" fmla="val 83702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43B76-BF0C-7345-8D3A-F0078F89D2C3}"/>
              </a:ext>
            </a:extLst>
          </p:cNvPr>
          <p:cNvSpPr txBox="1"/>
          <p:nvPr/>
        </p:nvSpPr>
        <p:spPr>
          <a:xfrm>
            <a:off x="1890256" y="238419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OSPF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CD2C27-79D1-FF40-A41A-84840CB96CC4}"/>
              </a:ext>
            </a:extLst>
          </p:cNvPr>
          <p:cNvSpPr txBox="1"/>
          <p:nvPr/>
        </p:nvSpPr>
        <p:spPr>
          <a:xfrm>
            <a:off x="862536" y="2758311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192.168.1.0  /24  via R3</a:t>
            </a:r>
          </a:p>
        </p:txBody>
      </p: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D80EE3A7-25CA-284B-8C61-877CCF6995F3}"/>
              </a:ext>
            </a:extLst>
          </p:cNvPr>
          <p:cNvSpPr/>
          <p:nvPr/>
        </p:nvSpPr>
        <p:spPr>
          <a:xfrm>
            <a:off x="2347994" y="1314532"/>
            <a:ext cx="2762182" cy="840612"/>
          </a:xfrm>
          <a:prstGeom prst="wedgeRoundRectCallout">
            <a:avLst>
              <a:gd name="adj1" fmla="val 22302"/>
              <a:gd name="adj2" fmla="val 191558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E76372-B8B6-CB48-A955-4F153A249551}"/>
              </a:ext>
            </a:extLst>
          </p:cNvPr>
          <p:cNvSpPr txBox="1"/>
          <p:nvPr/>
        </p:nvSpPr>
        <p:spPr>
          <a:xfrm>
            <a:off x="2926179" y="137667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Static Route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0B385-6BA6-224D-BF26-7951668C850D}"/>
              </a:ext>
            </a:extLst>
          </p:cNvPr>
          <p:cNvSpPr txBox="1"/>
          <p:nvPr/>
        </p:nvSpPr>
        <p:spPr>
          <a:xfrm>
            <a:off x="2367335" y="1742005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192.168.1.0  /24  via R2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489BE77-7624-1143-B045-6DCBCECC5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61" y="3189127"/>
            <a:ext cx="1318030" cy="13180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4647017-BBBC-394C-BEAE-096A53D8BE71}"/>
              </a:ext>
            </a:extLst>
          </p:cNvPr>
          <p:cNvSpPr txBox="1"/>
          <p:nvPr/>
        </p:nvSpPr>
        <p:spPr>
          <a:xfrm>
            <a:off x="1987434" y="36512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7330FC-1F14-114A-9A66-3D57A4CCBC88}"/>
              </a:ext>
            </a:extLst>
          </p:cNvPr>
          <p:cNvCxnSpPr>
            <a:cxnSpLocks/>
          </p:cNvCxnSpPr>
          <p:nvPr/>
        </p:nvCxnSpPr>
        <p:spPr>
          <a:xfrm flipV="1">
            <a:off x="8907116" y="2400882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02F55F-A25C-4D4E-944C-9AB1B047FCD3}"/>
              </a:ext>
            </a:extLst>
          </p:cNvPr>
          <p:cNvCxnSpPr>
            <a:cxnSpLocks/>
          </p:cNvCxnSpPr>
          <p:nvPr/>
        </p:nvCxnSpPr>
        <p:spPr>
          <a:xfrm flipH="1" flipV="1">
            <a:off x="8907116" y="3828081"/>
            <a:ext cx="130626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1F4B79C1-98B7-5C4E-8850-CD39E33BB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536" y="3189127"/>
            <a:ext cx="1318030" cy="131803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88DB827-8F0E-F341-922C-AD3D8AA178A1}"/>
              </a:ext>
            </a:extLst>
          </p:cNvPr>
          <p:cNvSpPr txBox="1"/>
          <p:nvPr/>
        </p:nvSpPr>
        <p:spPr>
          <a:xfrm>
            <a:off x="9904709" y="36512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150186BD-159F-F340-AE52-92E7B1AC3DEE}"/>
              </a:ext>
            </a:extLst>
          </p:cNvPr>
          <p:cNvSpPr/>
          <p:nvPr/>
        </p:nvSpPr>
        <p:spPr>
          <a:xfrm rot="19775400">
            <a:off x="4492757" y="2891883"/>
            <a:ext cx="1714089" cy="390307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78F954A-D5FE-2B43-995C-C9B073AE5E1F}"/>
              </a:ext>
            </a:extLst>
          </p:cNvPr>
          <p:cNvSpPr/>
          <p:nvPr/>
        </p:nvSpPr>
        <p:spPr>
          <a:xfrm>
            <a:off x="2906163" y="1343891"/>
            <a:ext cx="1585564" cy="403802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1A03347-C93D-2C45-9831-8A8BAE6A7B4F}"/>
              </a:ext>
            </a:extLst>
          </p:cNvPr>
          <p:cNvSpPr/>
          <p:nvPr/>
        </p:nvSpPr>
        <p:spPr>
          <a:xfrm>
            <a:off x="1815752" y="2348243"/>
            <a:ext cx="928977" cy="403802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B0808D-CE16-DF4A-90FC-FEAFCC6965C6}"/>
              </a:ext>
            </a:extLst>
          </p:cNvPr>
          <p:cNvSpPr txBox="1"/>
          <p:nvPr/>
        </p:nvSpPr>
        <p:spPr>
          <a:xfrm>
            <a:off x="1545121" y="4261391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10.1.0.101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06BC2A-82F6-7E4B-BD4C-845C25B685DE}"/>
              </a:ext>
            </a:extLst>
          </p:cNvPr>
          <p:cNvSpPr txBox="1"/>
          <p:nvPr/>
        </p:nvSpPr>
        <p:spPr>
          <a:xfrm>
            <a:off x="9181660" y="423039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192.168.1.102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2FE862-BA46-F041-81DC-0BC619BED5AC}"/>
              </a:ext>
            </a:extLst>
          </p:cNvPr>
          <p:cNvSpPr/>
          <p:nvPr/>
        </p:nvSpPr>
        <p:spPr>
          <a:xfrm>
            <a:off x="5471939" y="3256673"/>
            <a:ext cx="1007440" cy="3149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To PC2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3572607-49D8-7243-A5B7-D1ABE1C5039C}"/>
              </a:ext>
            </a:extLst>
          </p:cNvPr>
          <p:cNvSpPr/>
          <p:nvPr/>
        </p:nvSpPr>
        <p:spPr>
          <a:xfrm>
            <a:off x="1245785" y="917207"/>
            <a:ext cx="1345032" cy="7028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273DB-8AA0-5A43-98A3-2F771F7F290C}"/>
              </a:ext>
            </a:extLst>
          </p:cNvPr>
          <p:cNvSpPr txBox="1"/>
          <p:nvPr/>
        </p:nvSpPr>
        <p:spPr>
          <a:xfrm rot="21572463">
            <a:off x="1265885" y="947701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AD</a:t>
            </a:r>
            <a:r>
              <a:rPr lang="ja-JP" altLang="en-US" sz="16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値を比較</a:t>
            </a:r>
            <a:endParaRPr lang="en-US" sz="16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6F685B-FB97-8743-A00A-BF83264DC26E}"/>
              </a:ext>
            </a:extLst>
          </p:cNvPr>
          <p:cNvSpPr txBox="1"/>
          <p:nvPr/>
        </p:nvSpPr>
        <p:spPr>
          <a:xfrm rot="21572463">
            <a:off x="1200960" y="123183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こちらを優先</a:t>
            </a:r>
            <a:endParaRPr lang="en-US" sz="16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106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B904BA7-956F-8447-A80B-8AA50E95E9C8}"/>
              </a:ext>
            </a:extLst>
          </p:cNvPr>
          <p:cNvSpPr/>
          <p:nvPr/>
        </p:nvSpPr>
        <p:spPr>
          <a:xfrm>
            <a:off x="7537388" y="3781433"/>
            <a:ext cx="3481907" cy="251087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A8A08B-AB24-EB48-BCBC-2ADEDF63E5B3}"/>
              </a:ext>
            </a:extLst>
          </p:cNvPr>
          <p:cNvCxnSpPr>
            <a:cxnSpLocks/>
          </p:cNvCxnSpPr>
          <p:nvPr/>
        </p:nvCxnSpPr>
        <p:spPr>
          <a:xfrm flipH="1" flipV="1">
            <a:off x="2120486" y="3812484"/>
            <a:ext cx="3654657" cy="11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749485-7632-144F-BF7B-4ED30964FDC8}"/>
              </a:ext>
            </a:extLst>
          </p:cNvPr>
          <p:cNvSpPr/>
          <p:nvPr/>
        </p:nvSpPr>
        <p:spPr>
          <a:xfrm>
            <a:off x="1379360" y="991893"/>
            <a:ext cx="2545917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3ADF2F-4589-8E4B-B200-936B7209F336}"/>
              </a:ext>
            </a:extLst>
          </p:cNvPr>
          <p:cNvSpPr/>
          <p:nvPr/>
        </p:nvSpPr>
        <p:spPr>
          <a:xfrm>
            <a:off x="4216933" y="991893"/>
            <a:ext cx="3045912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09A0C7-9A8A-1845-92E5-BF790AF6932A}"/>
              </a:ext>
            </a:extLst>
          </p:cNvPr>
          <p:cNvSpPr/>
          <p:nvPr/>
        </p:nvSpPr>
        <p:spPr>
          <a:xfrm>
            <a:off x="7537388" y="991892"/>
            <a:ext cx="3481907" cy="2579767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794E53-3025-2E44-88BE-6AA48107F4FB}"/>
              </a:ext>
            </a:extLst>
          </p:cNvPr>
          <p:cNvSpPr/>
          <p:nvPr/>
        </p:nvSpPr>
        <p:spPr>
          <a:xfrm>
            <a:off x="3666006" y="3371042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5D042-1A13-7745-9112-AA271E7F29EC}"/>
              </a:ext>
            </a:extLst>
          </p:cNvPr>
          <p:cNvSpPr txBox="1"/>
          <p:nvPr/>
        </p:nvSpPr>
        <p:spPr>
          <a:xfrm>
            <a:off x="1690924" y="43847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10.1.0.0/16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E9E14C-90AC-F041-9D1D-076BBA513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477" y="3320926"/>
            <a:ext cx="1059293" cy="1059293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D187B9-6ABC-AA44-BD78-5BEABADC4D36}"/>
              </a:ext>
            </a:extLst>
          </p:cNvPr>
          <p:cNvSpPr txBox="1"/>
          <p:nvPr/>
        </p:nvSpPr>
        <p:spPr>
          <a:xfrm>
            <a:off x="3054219" y="388211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9587A-70A7-2C48-AC5C-5E6C69E6BB1C}"/>
              </a:ext>
            </a:extLst>
          </p:cNvPr>
          <p:cNvSpPr txBox="1"/>
          <p:nvPr/>
        </p:nvSpPr>
        <p:spPr>
          <a:xfrm>
            <a:off x="4491727" y="389516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F755B2-CF35-ED4C-AB7B-586A7905AABE}"/>
              </a:ext>
            </a:extLst>
          </p:cNvPr>
          <p:cNvCxnSpPr>
            <a:cxnSpLocks/>
          </p:cNvCxnSpPr>
          <p:nvPr/>
        </p:nvCxnSpPr>
        <p:spPr>
          <a:xfrm flipV="1">
            <a:off x="5775143" y="2433103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402C3E-2139-5B4F-9A02-6ED557CCF1A4}"/>
              </a:ext>
            </a:extLst>
          </p:cNvPr>
          <p:cNvSpPr txBox="1"/>
          <p:nvPr/>
        </p:nvSpPr>
        <p:spPr>
          <a:xfrm>
            <a:off x="4988928" y="43752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10.0.0.0/16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F847C0-D89A-5743-9E87-A6988A502CE5}"/>
              </a:ext>
            </a:extLst>
          </p:cNvPr>
          <p:cNvSpPr txBox="1"/>
          <p:nvPr/>
        </p:nvSpPr>
        <p:spPr>
          <a:xfrm>
            <a:off x="7924237" y="437525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192.168.1.0/24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5683A6-06A5-0A49-AEBF-EA414ECCF7C6}"/>
              </a:ext>
            </a:extLst>
          </p:cNvPr>
          <p:cNvSpPr txBox="1"/>
          <p:nvPr/>
        </p:nvSpPr>
        <p:spPr>
          <a:xfrm>
            <a:off x="3816778" y="385607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E012CB-5E8C-4F45-B0C5-8EB73C59D731}"/>
              </a:ext>
            </a:extLst>
          </p:cNvPr>
          <p:cNvSpPr/>
          <p:nvPr/>
        </p:nvSpPr>
        <p:spPr>
          <a:xfrm>
            <a:off x="7038151" y="1861100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230A754-1291-074D-9090-990FAB7FB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387" y="1838958"/>
            <a:ext cx="1059293" cy="1059293"/>
          </a:xfrm>
          <a:prstGeom prst="rect">
            <a:avLst/>
          </a:prstGeom>
          <a:noFill/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98480B4-2878-3D46-896F-A6F52F8E0507}"/>
              </a:ext>
            </a:extLst>
          </p:cNvPr>
          <p:cNvSpPr txBox="1"/>
          <p:nvPr/>
        </p:nvSpPr>
        <p:spPr>
          <a:xfrm>
            <a:off x="7124843" y="238060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CE94DF-AF4D-6A4D-B7C0-169F0CC14B34}"/>
              </a:ext>
            </a:extLst>
          </p:cNvPr>
          <p:cNvCxnSpPr>
            <a:cxnSpLocks/>
          </p:cNvCxnSpPr>
          <p:nvPr/>
        </p:nvCxnSpPr>
        <p:spPr>
          <a:xfrm flipH="1" flipV="1">
            <a:off x="5770913" y="2442573"/>
            <a:ext cx="1445516" cy="1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B2A2FB4-1FC6-044A-9412-CA19DCCF8CE3}"/>
              </a:ext>
            </a:extLst>
          </p:cNvPr>
          <p:cNvCxnSpPr>
            <a:cxnSpLocks/>
          </p:cNvCxnSpPr>
          <p:nvPr/>
        </p:nvCxnSpPr>
        <p:spPr>
          <a:xfrm flipH="1">
            <a:off x="5770913" y="5252002"/>
            <a:ext cx="1434070" cy="9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F84DF0-E6DC-8B48-BFC3-59EC878705ED}"/>
              </a:ext>
            </a:extLst>
          </p:cNvPr>
          <p:cNvCxnSpPr>
            <a:cxnSpLocks/>
          </p:cNvCxnSpPr>
          <p:nvPr/>
        </p:nvCxnSpPr>
        <p:spPr>
          <a:xfrm flipH="1">
            <a:off x="7600557" y="2419153"/>
            <a:ext cx="13109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4F66BA3-F57E-4047-8015-A468EDB00B54}"/>
              </a:ext>
            </a:extLst>
          </p:cNvPr>
          <p:cNvSpPr txBox="1"/>
          <p:nvPr/>
        </p:nvSpPr>
        <p:spPr>
          <a:xfrm>
            <a:off x="7749178" y="245429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D455B37-7817-DB43-BC7F-5CAA4427C425}"/>
              </a:ext>
            </a:extLst>
          </p:cNvPr>
          <p:cNvCxnSpPr>
            <a:cxnSpLocks/>
          </p:cNvCxnSpPr>
          <p:nvPr/>
        </p:nvCxnSpPr>
        <p:spPr>
          <a:xfrm flipH="1">
            <a:off x="7594059" y="5209519"/>
            <a:ext cx="1317466" cy="19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987082D-C776-0942-B22D-F7086D40DDB0}"/>
              </a:ext>
            </a:extLst>
          </p:cNvPr>
          <p:cNvSpPr txBox="1"/>
          <p:nvPr/>
        </p:nvSpPr>
        <p:spPr>
          <a:xfrm>
            <a:off x="7773578" y="458603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093AB-B73D-F242-A19C-A6683A37DAF8}"/>
              </a:ext>
            </a:extLst>
          </p:cNvPr>
          <p:cNvSpPr txBox="1"/>
          <p:nvPr/>
        </p:nvSpPr>
        <p:spPr>
          <a:xfrm>
            <a:off x="6301752" y="253408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2F2D4F-62AD-D848-B6F2-9CA25C9E555C}"/>
              </a:ext>
            </a:extLst>
          </p:cNvPr>
          <p:cNvSpPr txBox="1"/>
          <p:nvPr/>
        </p:nvSpPr>
        <p:spPr>
          <a:xfrm>
            <a:off x="6372185" y="530091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99890E4-2548-C643-86AA-A4DF35B22E8E}"/>
              </a:ext>
            </a:extLst>
          </p:cNvPr>
          <p:cNvSpPr/>
          <p:nvPr/>
        </p:nvSpPr>
        <p:spPr>
          <a:xfrm>
            <a:off x="7034245" y="4690016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99BF214B-B5C5-284B-B527-A7B19C6FB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81" y="4667874"/>
            <a:ext cx="1059293" cy="1059293"/>
          </a:xfrm>
          <a:prstGeom prst="rect">
            <a:avLst/>
          </a:prstGeom>
          <a:noFill/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E6A40475-A132-E54F-9AEF-4FD39ED3112E}"/>
              </a:ext>
            </a:extLst>
          </p:cNvPr>
          <p:cNvSpPr txBox="1"/>
          <p:nvPr/>
        </p:nvSpPr>
        <p:spPr>
          <a:xfrm>
            <a:off x="7120937" y="520951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R3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8A5B6AB4-751E-154B-8298-038093EEEC9C}"/>
              </a:ext>
            </a:extLst>
          </p:cNvPr>
          <p:cNvSpPr/>
          <p:nvPr/>
        </p:nvSpPr>
        <p:spPr>
          <a:xfrm>
            <a:off x="216817" y="2329219"/>
            <a:ext cx="3904676" cy="840612"/>
          </a:xfrm>
          <a:prstGeom prst="wedgeRoundRectCallout">
            <a:avLst>
              <a:gd name="adj1" fmla="val 40002"/>
              <a:gd name="adj2" fmla="val 81459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43B76-BF0C-7345-8D3A-F0078F89D2C3}"/>
              </a:ext>
            </a:extLst>
          </p:cNvPr>
          <p:cNvSpPr txBox="1"/>
          <p:nvPr/>
        </p:nvSpPr>
        <p:spPr>
          <a:xfrm>
            <a:off x="1782544" y="239153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OSPF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CD2C27-79D1-FF40-A41A-84840CB96CC4}"/>
              </a:ext>
            </a:extLst>
          </p:cNvPr>
          <p:cNvSpPr txBox="1"/>
          <p:nvPr/>
        </p:nvSpPr>
        <p:spPr>
          <a:xfrm>
            <a:off x="275351" y="2749043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192.168.1.0/24 via R3 : Metric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大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D80EE3A7-25CA-284B-8C61-877CCF6995F3}"/>
              </a:ext>
            </a:extLst>
          </p:cNvPr>
          <p:cNvSpPr/>
          <p:nvPr/>
        </p:nvSpPr>
        <p:spPr>
          <a:xfrm>
            <a:off x="2347993" y="1314532"/>
            <a:ext cx="3751453" cy="840612"/>
          </a:xfrm>
          <a:prstGeom prst="wedgeRoundRectCallout">
            <a:avLst>
              <a:gd name="adj1" fmla="val 3707"/>
              <a:gd name="adj2" fmla="val 200529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E76372-B8B6-CB48-A955-4F153A249551}"/>
              </a:ext>
            </a:extLst>
          </p:cNvPr>
          <p:cNvSpPr txBox="1"/>
          <p:nvPr/>
        </p:nvSpPr>
        <p:spPr>
          <a:xfrm>
            <a:off x="3763315" y="140110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OSPF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0B385-6BA6-224D-BF26-7951668C850D}"/>
              </a:ext>
            </a:extLst>
          </p:cNvPr>
          <p:cNvSpPr txBox="1"/>
          <p:nvPr/>
        </p:nvSpPr>
        <p:spPr>
          <a:xfrm>
            <a:off x="2367335" y="1742005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192.168.1.0/24 via R2 : Metric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小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489BE77-7624-1143-B045-6DCBCECC5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61" y="3189127"/>
            <a:ext cx="1318030" cy="13180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4647017-BBBC-394C-BEAE-096A53D8BE71}"/>
              </a:ext>
            </a:extLst>
          </p:cNvPr>
          <p:cNvSpPr txBox="1"/>
          <p:nvPr/>
        </p:nvSpPr>
        <p:spPr>
          <a:xfrm>
            <a:off x="1987434" y="36512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7330FC-1F14-114A-9A66-3D57A4CCBC88}"/>
              </a:ext>
            </a:extLst>
          </p:cNvPr>
          <p:cNvCxnSpPr>
            <a:cxnSpLocks/>
          </p:cNvCxnSpPr>
          <p:nvPr/>
        </p:nvCxnSpPr>
        <p:spPr>
          <a:xfrm flipV="1">
            <a:off x="8907116" y="2400882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02F55F-A25C-4D4E-944C-9AB1B047FCD3}"/>
              </a:ext>
            </a:extLst>
          </p:cNvPr>
          <p:cNvCxnSpPr>
            <a:cxnSpLocks/>
          </p:cNvCxnSpPr>
          <p:nvPr/>
        </p:nvCxnSpPr>
        <p:spPr>
          <a:xfrm flipH="1" flipV="1">
            <a:off x="8879284" y="2418304"/>
            <a:ext cx="130626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1F4B79C1-98B7-5C4E-8850-CD39E33BB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284" y="1813139"/>
            <a:ext cx="1318030" cy="131803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88DB827-8F0E-F341-922C-AD3D8AA178A1}"/>
              </a:ext>
            </a:extLst>
          </p:cNvPr>
          <p:cNvSpPr txBox="1"/>
          <p:nvPr/>
        </p:nvSpPr>
        <p:spPr>
          <a:xfrm>
            <a:off x="9977457" y="227530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150186BD-159F-F340-AE52-92E7B1AC3DEE}"/>
              </a:ext>
            </a:extLst>
          </p:cNvPr>
          <p:cNvSpPr/>
          <p:nvPr/>
        </p:nvSpPr>
        <p:spPr>
          <a:xfrm rot="19775400">
            <a:off x="4492757" y="2891883"/>
            <a:ext cx="1714089" cy="390307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B0808D-CE16-DF4A-90FC-FEAFCC6965C6}"/>
              </a:ext>
            </a:extLst>
          </p:cNvPr>
          <p:cNvSpPr txBox="1"/>
          <p:nvPr/>
        </p:nvSpPr>
        <p:spPr>
          <a:xfrm>
            <a:off x="1545121" y="4261391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10.1.0.101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06BC2A-82F6-7E4B-BD4C-845C25B685DE}"/>
              </a:ext>
            </a:extLst>
          </p:cNvPr>
          <p:cNvSpPr txBox="1"/>
          <p:nvPr/>
        </p:nvSpPr>
        <p:spPr>
          <a:xfrm>
            <a:off x="9254408" y="2854407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192.168.1.102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2FE862-BA46-F041-81DC-0BC619BED5AC}"/>
              </a:ext>
            </a:extLst>
          </p:cNvPr>
          <p:cNvSpPr/>
          <p:nvPr/>
        </p:nvSpPr>
        <p:spPr>
          <a:xfrm>
            <a:off x="5471939" y="3256673"/>
            <a:ext cx="1007440" cy="3149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To PC2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3572607-49D8-7243-A5B7-D1ABE1C5039C}"/>
              </a:ext>
            </a:extLst>
          </p:cNvPr>
          <p:cNvSpPr/>
          <p:nvPr/>
        </p:nvSpPr>
        <p:spPr>
          <a:xfrm>
            <a:off x="1210254" y="917207"/>
            <a:ext cx="1503113" cy="7028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273DB-8AA0-5A43-98A3-2F771F7F290C}"/>
              </a:ext>
            </a:extLst>
          </p:cNvPr>
          <p:cNvSpPr txBox="1"/>
          <p:nvPr/>
        </p:nvSpPr>
        <p:spPr>
          <a:xfrm rot="21572463">
            <a:off x="1241686" y="947701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Metric</a:t>
            </a:r>
            <a:r>
              <a:rPr lang="ja-JP" altLang="en-US" sz="16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を比較</a:t>
            </a:r>
            <a:endParaRPr lang="en-US" sz="16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6F685B-FB97-8743-A00A-BF83264DC26E}"/>
              </a:ext>
            </a:extLst>
          </p:cNvPr>
          <p:cNvSpPr txBox="1"/>
          <p:nvPr/>
        </p:nvSpPr>
        <p:spPr>
          <a:xfrm rot="21572463">
            <a:off x="1248094" y="123183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こちらを優先</a:t>
            </a:r>
            <a:endParaRPr lang="en-US" sz="16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30AD04-42B9-F843-88E4-6E97F90B5318}"/>
              </a:ext>
            </a:extLst>
          </p:cNvPr>
          <p:cNvSpPr/>
          <p:nvPr/>
        </p:nvSpPr>
        <p:spPr>
          <a:xfrm>
            <a:off x="8572282" y="3193441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E3027DB-B663-B945-BB87-EC870B4EB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18" y="3171299"/>
            <a:ext cx="1059293" cy="1059293"/>
          </a:xfrm>
          <a:prstGeom prst="rect">
            <a:avLst/>
          </a:prstGeom>
          <a:noFill/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154D808-8765-DE4F-BD25-7CFE3C600DDD}"/>
              </a:ext>
            </a:extLst>
          </p:cNvPr>
          <p:cNvSpPr txBox="1"/>
          <p:nvPr/>
        </p:nvSpPr>
        <p:spPr>
          <a:xfrm>
            <a:off x="8658974" y="371294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AB1522-4D8D-FF46-ADB1-817EC1414CA9}"/>
              </a:ext>
            </a:extLst>
          </p:cNvPr>
          <p:cNvSpPr txBox="1"/>
          <p:nvPr/>
        </p:nvSpPr>
        <p:spPr>
          <a:xfrm>
            <a:off x="9066774" y="4020621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E097E0-378D-E548-970E-1BABFEC4D323}"/>
              </a:ext>
            </a:extLst>
          </p:cNvPr>
          <p:cNvSpPr txBox="1"/>
          <p:nvPr/>
        </p:nvSpPr>
        <p:spPr>
          <a:xfrm>
            <a:off x="8219514" y="2834381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13970E-0D78-C545-99D3-7502292C7146}"/>
              </a:ext>
            </a:extLst>
          </p:cNvPr>
          <p:cNvSpPr txBox="1"/>
          <p:nvPr/>
        </p:nvSpPr>
        <p:spPr>
          <a:xfrm>
            <a:off x="8352998" y="572981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10.3.0.0/16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BF58AE2-ECE9-2D4C-A638-CD0909B0A0F5}"/>
              </a:ext>
            </a:extLst>
          </p:cNvPr>
          <p:cNvSpPr/>
          <p:nvPr/>
        </p:nvSpPr>
        <p:spPr>
          <a:xfrm>
            <a:off x="4977353" y="1683256"/>
            <a:ext cx="999242" cy="403802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C7FDB65-D1DB-BD42-8FF1-2C1D6A433772}"/>
              </a:ext>
            </a:extLst>
          </p:cNvPr>
          <p:cNvSpPr/>
          <p:nvPr/>
        </p:nvSpPr>
        <p:spPr>
          <a:xfrm>
            <a:off x="2905027" y="2693495"/>
            <a:ext cx="999242" cy="403802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1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191</Words>
  <Application>Microsoft Macintosh PowerPoint</Application>
  <PresentationFormat>Widescreen</PresentationFormat>
  <Paragraphs>117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Yu 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19</cp:revision>
  <dcterms:created xsi:type="dcterms:W3CDTF">2018-02-03T07:04:34Z</dcterms:created>
  <dcterms:modified xsi:type="dcterms:W3CDTF">2018-06-21T23:16:24Z</dcterms:modified>
</cp:coreProperties>
</file>