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/>
    <p:restoredTop sz="94629"/>
  </p:normalViewPr>
  <p:slideViewPr>
    <p:cSldViewPr snapToGrid="0" snapToObjects="1">
      <p:cViewPr varScale="1">
        <p:scale>
          <a:sx n="159" d="100"/>
          <a:sy n="159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945397" y="2329219"/>
            <a:ext cx="2652117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963273" y="275831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440556" y="174229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358238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  /16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675335">
            <a:off x="5089237" y="4450152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3750590" y="1684295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2247091" y="2705410"/>
            <a:ext cx="545806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4573694" y="4727067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392112" y="1854205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370535" y="1884699"/>
            <a:ext cx="1388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Prefix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長比較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347287" y="216883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9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291931" y="536731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861341" y="2329219"/>
            <a:ext cx="2736173" cy="840612"/>
          </a:xfrm>
          <a:prstGeom prst="wedgeRoundRectCallout">
            <a:avLst>
              <a:gd name="adj1" fmla="val 50866"/>
              <a:gd name="adj2" fmla="val 8370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890256" y="238419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862536" y="2758311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R3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4" y="1314532"/>
            <a:ext cx="2762182" cy="840612"/>
          </a:xfrm>
          <a:prstGeom prst="wedgeRoundRectCallout">
            <a:avLst>
              <a:gd name="adj1" fmla="val 22302"/>
              <a:gd name="adj2" fmla="val 19155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2926179" y="137667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Route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  /24  via R2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907116" y="3828081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36" y="3189127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04709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8F954A-D5FE-2B43-995C-C9B073AE5E1F}"/>
              </a:ext>
            </a:extLst>
          </p:cNvPr>
          <p:cNvSpPr/>
          <p:nvPr/>
        </p:nvSpPr>
        <p:spPr>
          <a:xfrm>
            <a:off x="2906163" y="1343891"/>
            <a:ext cx="1585564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1A03347-C93D-2C45-9831-8A8BAE6A7B4F}"/>
              </a:ext>
            </a:extLst>
          </p:cNvPr>
          <p:cNvSpPr/>
          <p:nvPr/>
        </p:nvSpPr>
        <p:spPr>
          <a:xfrm>
            <a:off x="1815752" y="2348243"/>
            <a:ext cx="928977" cy="40380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181660" y="423039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45785" y="917207"/>
            <a:ext cx="1345032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65885" y="947701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値を比較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00960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0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B904BA7-956F-8447-A80B-8AA50E95E9C8}"/>
              </a:ext>
            </a:extLst>
          </p:cNvPr>
          <p:cNvSpPr/>
          <p:nvPr/>
        </p:nvSpPr>
        <p:spPr>
          <a:xfrm>
            <a:off x="7537388" y="3781433"/>
            <a:ext cx="3481907" cy="251087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A8A08B-AB24-EB48-BCBC-2ADEDF63E5B3}"/>
              </a:ext>
            </a:extLst>
          </p:cNvPr>
          <p:cNvCxnSpPr>
            <a:cxnSpLocks/>
          </p:cNvCxnSpPr>
          <p:nvPr/>
        </p:nvCxnSpPr>
        <p:spPr>
          <a:xfrm flipH="1" flipV="1">
            <a:off x="2120486" y="3812484"/>
            <a:ext cx="3654657" cy="11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749485-7632-144F-BF7B-4ED30964FDC8}"/>
              </a:ext>
            </a:extLst>
          </p:cNvPr>
          <p:cNvSpPr/>
          <p:nvPr/>
        </p:nvSpPr>
        <p:spPr>
          <a:xfrm>
            <a:off x="1379360" y="991893"/>
            <a:ext cx="2545917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3ADF2F-4589-8E4B-B200-936B7209F336}"/>
              </a:ext>
            </a:extLst>
          </p:cNvPr>
          <p:cNvSpPr/>
          <p:nvPr/>
        </p:nvSpPr>
        <p:spPr>
          <a:xfrm>
            <a:off x="4216933" y="991893"/>
            <a:ext cx="3045912" cy="5300416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09A0C7-9A8A-1845-92E5-BF790AF6932A}"/>
              </a:ext>
            </a:extLst>
          </p:cNvPr>
          <p:cNvSpPr/>
          <p:nvPr/>
        </p:nvSpPr>
        <p:spPr>
          <a:xfrm>
            <a:off x="7537388" y="991892"/>
            <a:ext cx="3481907" cy="2579767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794E53-3025-2E44-88BE-6AA48107F4FB}"/>
              </a:ext>
            </a:extLst>
          </p:cNvPr>
          <p:cNvSpPr/>
          <p:nvPr/>
        </p:nvSpPr>
        <p:spPr>
          <a:xfrm>
            <a:off x="3666006" y="337104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5D042-1A13-7745-9112-AA271E7F29EC}"/>
              </a:ext>
            </a:extLst>
          </p:cNvPr>
          <p:cNvSpPr txBox="1"/>
          <p:nvPr/>
        </p:nvSpPr>
        <p:spPr>
          <a:xfrm>
            <a:off x="1690924" y="43847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E9E14C-90AC-F041-9D1D-076BBA513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7" y="3320926"/>
            <a:ext cx="1059293" cy="1059293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D187B9-6ABC-AA44-BD78-5BEABADC4D36}"/>
              </a:ext>
            </a:extLst>
          </p:cNvPr>
          <p:cNvSpPr txBox="1"/>
          <p:nvPr/>
        </p:nvSpPr>
        <p:spPr>
          <a:xfrm>
            <a:off x="3054219" y="38821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79587A-70A7-2C48-AC5C-5E6C69E6BB1C}"/>
              </a:ext>
            </a:extLst>
          </p:cNvPr>
          <p:cNvSpPr txBox="1"/>
          <p:nvPr/>
        </p:nvSpPr>
        <p:spPr>
          <a:xfrm>
            <a:off x="4491727" y="389516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F755B2-CF35-ED4C-AB7B-586A7905AABE}"/>
              </a:ext>
            </a:extLst>
          </p:cNvPr>
          <p:cNvCxnSpPr>
            <a:cxnSpLocks/>
          </p:cNvCxnSpPr>
          <p:nvPr/>
        </p:nvCxnSpPr>
        <p:spPr>
          <a:xfrm flipV="1">
            <a:off x="5775143" y="2433103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402C3E-2139-5B4F-9A02-6ED557CCF1A4}"/>
              </a:ext>
            </a:extLst>
          </p:cNvPr>
          <p:cNvSpPr txBox="1"/>
          <p:nvPr/>
        </p:nvSpPr>
        <p:spPr>
          <a:xfrm>
            <a:off x="4988928" y="43752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847C0-D89A-5743-9E87-A6988A502CE5}"/>
              </a:ext>
            </a:extLst>
          </p:cNvPr>
          <p:cNvSpPr txBox="1"/>
          <p:nvPr/>
        </p:nvSpPr>
        <p:spPr>
          <a:xfrm>
            <a:off x="7924237" y="43752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192.168.1.0/24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5683A6-06A5-0A49-AEBF-EA414ECCF7C6}"/>
              </a:ext>
            </a:extLst>
          </p:cNvPr>
          <p:cNvSpPr txBox="1"/>
          <p:nvPr/>
        </p:nvSpPr>
        <p:spPr>
          <a:xfrm>
            <a:off x="3816778" y="38560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012CB-5E8C-4F45-B0C5-8EB73C59D731}"/>
              </a:ext>
            </a:extLst>
          </p:cNvPr>
          <p:cNvSpPr/>
          <p:nvPr/>
        </p:nvSpPr>
        <p:spPr>
          <a:xfrm>
            <a:off x="7038151" y="1861100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30A754-1291-074D-9090-990FAB7FB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387" y="1838958"/>
            <a:ext cx="1059293" cy="1059293"/>
          </a:xfrm>
          <a:prstGeom prst="rect">
            <a:avLst/>
          </a:prstGeom>
          <a:noFill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98480B4-2878-3D46-896F-A6F52F8E0507}"/>
              </a:ext>
            </a:extLst>
          </p:cNvPr>
          <p:cNvSpPr txBox="1"/>
          <p:nvPr/>
        </p:nvSpPr>
        <p:spPr>
          <a:xfrm>
            <a:off x="7124843" y="23806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CE94DF-AF4D-6A4D-B7C0-169F0CC14B34}"/>
              </a:ext>
            </a:extLst>
          </p:cNvPr>
          <p:cNvCxnSpPr>
            <a:cxnSpLocks/>
          </p:cNvCxnSpPr>
          <p:nvPr/>
        </p:nvCxnSpPr>
        <p:spPr>
          <a:xfrm flipH="1" flipV="1">
            <a:off x="5770913" y="2442573"/>
            <a:ext cx="1445516" cy="1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2A2FB4-1FC6-044A-9412-CA19DCCF8CE3}"/>
              </a:ext>
            </a:extLst>
          </p:cNvPr>
          <p:cNvCxnSpPr>
            <a:cxnSpLocks/>
          </p:cNvCxnSpPr>
          <p:nvPr/>
        </p:nvCxnSpPr>
        <p:spPr>
          <a:xfrm flipH="1">
            <a:off x="5770913" y="5252002"/>
            <a:ext cx="1434070" cy="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F84DF0-E6DC-8B48-BFC3-59EC878705ED}"/>
              </a:ext>
            </a:extLst>
          </p:cNvPr>
          <p:cNvCxnSpPr>
            <a:cxnSpLocks/>
          </p:cNvCxnSpPr>
          <p:nvPr/>
        </p:nvCxnSpPr>
        <p:spPr>
          <a:xfrm flipH="1">
            <a:off x="7600557" y="2419153"/>
            <a:ext cx="1310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66BA3-F57E-4047-8015-A468EDB00B54}"/>
              </a:ext>
            </a:extLst>
          </p:cNvPr>
          <p:cNvSpPr txBox="1"/>
          <p:nvPr/>
        </p:nvSpPr>
        <p:spPr>
          <a:xfrm>
            <a:off x="7749178" y="24542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D455B37-7817-DB43-BC7F-5CAA4427C425}"/>
              </a:ext>
            </a:extLst>
          </p:cNvPr>
          <p:cNvCxnSpPr>
            <a:cxnSpLocks/>
          </p:cNvCxnSpPr>
          <p:nvPr/>
        </p:nvCxnSpPr>
        <p:spPr>
          <a:xfrm flipH="1">
            <a:off x="7594059" y="5209519"/>
            <a:ext cx="1317466" cy="1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987082D-C776-0942-B22D-F7086D40DDB0}"/>
              </a:ext>
            </a:extLst>
          </p:cNvPr>
          <p:cNvSpPr txBox="1"/>
          <p:nvPr/>
        </p:nvSpPr>
        <p:spPr>
          <a:xfrm>
            <a:off x="7773578" y="458603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7F093AB-B73D-F242-A19C-A6683A37DAF8}"/>
              </a:ext>
            </a:extLst>
          </p:cNvPr>
          <p:cNvSpPr txBox="1"/>
          <p:nvPr/>
        </p:nvSpPr>
        <p:spPr>
          <a:xfrm>
            <a:off x="6301752" y="253408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2F2D4F-62AD-D848-B6F2-9CA25C9E555C}"/>
              </a:ext>
            </a:extLst>
          </p:cNvPr>
          <p:cNvSpPr txBox="1"/>
          <p:nvPr/>
        </p:nvSpPr>
        <p:spPr>
          <a:xfrm>
            <a:off x="6372185" y="530091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9890E4-2548-C643-86AA-A4DF35B22E8E}"/>
              </a:ext>
            </a:extLst>
          </p:cNvPr>
          <p:cNvSpPr/>
          <p:nvPr/>
        </p:nvSpPr>
        <p:spPr>
          <a:xfrm>
            <a:off x="7034245" y="4690016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9BF214B-B5C5-284B-B527-A7B19C6F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1" y="4667874"/>
            <a:ext cx="1059293" cy="1059293"/>
          </a:xfrm>
          <a:prstGeom prst="rect">
            <a:avLst/>
          </a:prstGeom>
          <a:noFill/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E6A40475-A132-E54F-9AEF-4FD39ED3112E}"/>
              </a:ext>
            </a:extLst>
          </p:cNvPr>
          <p:cNvSpPr txBox="1"/>
          <p:nvPr/>
        </p:nvSpPr>
        <p:spPr>
          <a:xfrm>
            <a:off x="7120937" y="52095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8A5B6AB4-751E-154B-8298-038093EEEC9C}"/>
              </a:ext>
            </a:extLst>
          </p:cNvPr>
          <p:cNvSpPr/>
          <p:nvPr/>
        </p:nvSpPr>
        <p:spPr>
          <a:xfrm>
            <a:off x="216817" y="2329219"/>
            <a:ext cx="3904676" cy="840612"/>
          </a:xfrm>
          <a:prstGeom prst="wedgeRoundRectCallout">
            <a:avLst>
              <a:gd name="adj1" fmla="val 40002"/>
              <a:gd name="adj2" fmla="val 8145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3B76-BF0C-7345-8D3A-F0078F89D2C3}"/>
              </a:ext>
            </a:extLst>
          </p:cNvPr>
          <p:cNvSpPr txBox="1"/>
          <p:nvPr/>
        </p:nvSpPr>
        <p:spPr>
          <a:xfrm>
            <a:off x="1782544" y="239153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D2C27-79D1-FF40-A41A-84840CB96CC4}"/>
              </a:ext>
            </a:extLst>
          </p:cNvPr>
          <p:cNvSpPr txBox="1"/>
          <p:nvPr/>
        </p:nvSpPr>
        <p:spPr>
          <a:xfrm>
            <a:off x="275351" y="2749043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R3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大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80EE3A7-25CA-284B-8C61-877CCF6995F3}"/>
              </a:ext>
            </a:extLst>
          </p:cNvPr>
          <p:cNvSpPr/>
          <p:nvPr/>
        </p:nvSpPr>
        <p:spPr>
          <a:xfrm>
            <a:off x="2347993" y="1314532"/>
            <a:ext cx="3839730" cy="840612"/>
          </a:xfrm>
          <a:prstGeom prst="wedgeRoundRectCallout">
            <a:avLst>
              <a:gd name="adj1" fmla="val 3707"/>
              <a:gd name="adj2" fmla="val 200529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E76372-B8B6-CB48-A955-4F153A249551}"/>
              </a:ext>
            </a:extLst>
          </p:cNvPr>
          <p:cNvSpPr txBox="1"/>
          <p:nvPr/>
        </p:nvSpPr>
        <p:spPr>
          <a:xfrm>
            <a:off x="3763315" y="140110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OSPF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0B385-6BA6-224D-BF26-7951668C850D}"/>
              </a:ext>
            </a:extLst>
          </p:cNvPr>
          <p:cNvSpPr txBox="1"/>
          <p:nvPr/>
        </p:nvSpPr>
        <p:spPr>
          <a:xfrm>
            <a:off x="2367335" y="1742005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192.168.1.0/24 via R2 :  Metric</a:t>
            </a:r>
            <a:r>
              <a:rPr lang="ja-JP" altLang="en-US" b="1">
                <a:latin typeface="Yu Gothic" panose="020B0400000000000000" pitchFamily="34" charset="-128"/>
                <a:ea typeface="Yu Gothic" panose="020B0400000000000000" pitchFamily="34" charset="-128"/>
              </a:rPr>
              <a:t>小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489BE77-7624-1143-B045-6DCBCECC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61" y="3189127"/>
            <a:ext cx="1318030" cy="13180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647017-BBBC-394C-BEAE-096A53D8BE71}"/>
              </a:ext>
            </a:extLst>
          </p:cNvPr>
          <p:cNvSpPr txBox="1"/>
          <p:nvPr/>
        </p:nvSpPr>
        <p:spPr>
          <a:xfrm>
            <a:off x="1987434" y="365128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330FC-1F14-114A-9A66-3D57A4CCBC88}"/>
              </a:ext>
            </a:extLst>
          </p:cNvPr>
          <p:cNvCxnSpPr>
            <a:cxnSpLocks/>
          </p:cNvCxnSpPr>
          <p:nvPr/>
        </p:nvCxnSpPr>
        <p:spPr>
          <a:xfrm flipV="1">
            <a:off x="8907116" y="2400882"/>
            <a:ext cx="1" cy="2807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02F55F-A25C-4D4E-944C-9AB1B047FCD3}"/>
              </a:ext>
            </a:extLst>
          </p:cNvPr>
          <p:cNvCxnSpPr>
            <a:cxnSpLocks/>
          </p:cNvCxnSpPr>
          <p:nvPr/>
        </p:nvCxnSpPr>
        <p:spPr>
          <a:xfrm flipH="1" flipV="1">
            <a:off x="8879284" y="2418304"/>
            <a:ext cx="130626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1F4B79C1-98B7-5C4E-8850-CD39E33B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284" y="1813139"/>
            <a:ext cx="1318030" cy="13180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DB827-8F0E-F341-922C-AD3D8AA178A1}"/>
              </a:ext>
            </a:extLst>
          </p:cNvPr>
          <p:cNvSpPr txBox="1"/>
          <p:nvPr/>
        </p:nvSpPr>
        <p:spPr>
          <a:xfrm>
            <a:off x="9977457" y="22753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PC2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150186BD-159F-F340-AE52-92E7B1AC3DEE}"/>
              </a:ext>
            </a:extLst>
          </p:cNvPr>
          <p:cNvSpPr/>
          <p:nvPr/>
        </p:nvSpPr>
        <p:spPr>
          <a:xfrm rot="19775400">
            <a:off x="4492757" y="2891883"/>
            <a:ext cx="1714089" cy="39030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B0808D-CE16-DF4A-90FC-FEAFCC6965C6}"/>
              </a:ext>
            </a:extLst>
          </p:cNvPr>
          <p:cNvSpPr txBox="1"/>
          <p:nvPr/>
        </p:nvSpPr>
        <p:spPr>
          <a:xfrm>
            <a:off x="1545121" y="4261391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10.1.0.101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06BC2A-82F6-7E4B-BD4C-845C25B685DE}"/>
              </a:ext>
            </a:extLst>
          </p:cNvPr>
          <p:cNvSpPr txBox="1"/>
          <p:nvPr/>
        </p:nvSpPr>
        <p:spPr>
          <a:xfrm>
            <a:off x="9254408" y="285440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192.168.1.102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FE862-BA46-F041-81DC-0BC619BED5AC}"/>
              </a:ext>
            </a:extLst>
          </p:cNvPr>
          <p:cNvSpPr/>
          <p:nvPr/>
        </p:nvSpPr>
        <p:spPr>
          <a:xfrm>
            <a:off x="5471939" y="3256673"/>
            <a:ext cx="1007440" cy="314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 PC2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572607-49D8-7243-A5B7-D1ABE1C5039C}"/>
              </a:ext>
            </a:extLst>
          </p:cNvPr>
          <p:cNvSpPr/>
          <p:nvPr/>
        </p:nvSpPr>
        <p:spPr>
          <a:xfrm>
            <a:off x="1210254" y="917207"/>
            <a:ext cx="1503113" cy="7028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273DB-8AA0-5A43-98A3-2F771F7F290C}"/>
              </a:ext>
            </a:extLst>
          </p:cNvPr>
          <p:cNvSpPr txBox="1"/>
          <p:nvPr/>
        </p:nvSpPr>
        <p:spPr>
          <a:xfrm rot="21572463">
            <a:off x="1241686" y="94770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Metric</a:t>
            </a:r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を比較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F685B-FB97-8743-A00A-BF83264DC26E}"/>
              </a:ext>
            </a:extLst>
          </p:cNvPr>
          <p:cNvSpPr txBox="1"/>
          <p:nvPr/>
        </p:nvSpPr>
        <p:spPr>
          <a:xfrm rot="21572463">
            <a:off x="1248094" y="123183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こちらを優先</a:t>
            </a:r>
            <a:endParaRPr lang="en-US" sz="1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30AD04-42B9-F843-88E4-6E97F90B5318}"/>
              </a:ext>
            </a:extLst>
          </p:cNvPr>
          <p:cNvSpPr/>
          <p:nvPr/>
        </p:nvSpPr>
        <p:spPr>
          <a:xfrm>
            <a:off x="8572282" y="3193441"/>
            <a:ext cx="680157" cy="1036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E3027DB-B663-B945-BB87-EC870B4EB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8" y="3171299"/>
            <a:ext cx="1059293" cy="1059293"/>
          </a:xfrm>
          <a:prstGeom prst="rect">
            <a:avLst/>
          </a:prstGeom>
          <a:noFill/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154D808-8765-DE4F-BD25-7CFE3C600DDD}"/>
              </a:ext>
            </a:extLst>
          </p:cNvPr>
          <p:cNvSpPr txBox="1"/>
          <p:nvPr/>
        </p:nvSpPr>
        <p:spPr>
          <a:xfrm>
            <a:off x="8658974" y="37129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AB1522-4D8D-FF46-ADB1-817EC1414CA9}"/>
              </a:ext>
            </a:extLst>
          </p:cNvPr>
          <p:cNvSpPr txBox="1"/>
          <p:nvPr/>
        </p:nvSpPr>
        <p:spPr>
          <a:xfrm>
            <a:off x="9066774" y="402062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E097E0-378D-E548-970E-1BABFEC4D323}"/>
              </a:ext>
            </a:extLst>
          </p:cNvPr>
          <p:cNvSpPr txBox="1"/>
          <p:nvPr/>
        </p:nvSpPr>
        <p:spPr>
          <a:xfrm>
            <a:off x="8219514" y="2834381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13970E-0D78-C545-99D3-7502292C7146}"/>
              </a:ext>
            </a:extLst>
          </p:cNvPr>
          <p:cNvSpPr txBox="1"/>
          <p:nvPr/>
        </p:nvSpPr>
        <p:spPr>
          <a:xfrm>
            <a:off x="8352998" y="572981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BF58AE2-ECE9-2D4C-A638-CD0909B0A0F5}"/>
              </a:ext>
            </a:extLst>
          </p:cNvPr>
          <p:cNvSpPr/>
          <p:nvPr/>
        </p:nvSpPr>
        <p:spPr>
          <a:xfrm>
            <a:off x="5000636" y="1742005"/>
            <a:ext cx="1079321" cy="336758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C7FDB65-D1DB-BD42-8FF1-2C1D6A433772}"/>
              </a:ext>
            </a:extLst>
          </p:cNvPr>
          <p:cNvSpPr/>
          <p:nvPr/>
        </p:nvSpPr>
        <p:spPr>
          <a:xfrm>
            <a:off x="2912887" y="2749043"/>
            <a:ext cx="1080973" cy="34625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F59CD1-482C-4C4C-8CA6-F1E546BFC8E6}"/>
              </a:ext>
            </a:extLst>
          </p:cNvPr>
          <p:cNvSpPr/>
          <p:nvPr/>
        </p:nvSpPr>
        <p:spPr>
          <a:xfrm>
            <a:off x="569647" y="710274"/>
            <a:ext cx="2964202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165CD07-BBAD-194C-8EE7-852BC9D68B4B}"/>
              </a:ext>
            </a:extLst>
          </p:cNvPr>
          <p:cNvSpPr/>
          <p:nvPr/>
        </p:nvSpPr>
        <p:spPr>
          <a:xfrm>
            <a:off x="4007239" y="700657"/>
            <a:ext cx="1909609" cy="4697508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B202CA7-1A77-E744-AE0D-4E3F118933F8}"/>
              </a:ext>
            </a:extLst>
          </p:cNvPr>
          <p:cNvSpPr/>
          <p:nvPr/>
        </p:nvSpPr>
        <p:spPr>
          <a:xfrm>
            <a:off x="569647" y="2328368"/>
            <a:ext cx="2962055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A25CC12-1498-2B44-928A-0611808223C6}"/>
              </a:ext>
            </a:extLst>
          </p:cNvPr>
          <p:cNvSpPr/>
          <p:nvPr/>
        </p:nvSpPr>
        <p:spPr>
          <a:xfrm>
            <a:off x="569647" y="3946462"/>
            <a:ext cx="2962055" cy="1451703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B2DC6F3-23A8-CF46-8F84-44FC147571D9}"/>
              </a:ext>
            </a:extLst>
          </p:cNvPr>
          <p:cNvSpPr/>
          <p:nvPr/>
        </p:nvSpPr>
        <p:spPr>
          <a:xfrm>
            <a:off x="9007873" y="917722"/>
            <a:ext cx="2784611" cy="120893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5C6CD-DB70-4444-91FE-AE8ECCD3E858}"/>
              </a:ext>
            </a:extLst>
          </p:cNvPr>
          <p:cNvSpPr txBox="1"/>
          <p:nvPr/>
        </p:nvSpPr>
        <p:spPr>
          <a:xfrm>
            <a:off x="10283064" y="1019181"/>
            <a:ext cx="109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717A25-7814-2D48-A0A9-A24324DB4B07}"/>
              </a:ext>
            </a:extLst>
          </p:cNvPr>
          <p:cNvCxnSpPr>
            <a:cxnSpLocks/>
          </p:cNvCxnSpPr>
          <p:nvPr/>
        </p:nvCxnSpPr>
        <p:spPr>
          <a:xfrm flipH="1">
            <a:off x="2855647" y="3157079"/>
            <a:ext cx="2253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217BFF-03FB-AE48-BB42-288EFD129451}"/>
              </a:ext>
            </a:extLst>
          </p:cNvPr>
          <p:cNvCxnSpPr>
            <a:cxnSpLocks/>
          </p:cNvCxnSpPr>
          <p:nvPr/>
        </p:nvCxnSpPr>
        <p:spPr>
          <a:xfrm flipV="1">
            <a:off x="5109561" y="1518023"/>
            <a:ext cx="0" cy="32808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C78208-EF62-774A-AC60-1F4836A6CD15}"/>
              </a:ext>
            </a:extLst>
          </p:cNvPr>
          <p:cNvCxnSpPr>
            <a:cxnSpLocks/>
          </p:cNvCxnSpPr>
          <p:nvPr/>
        </p:nvCxnSpPr>
        <p:spPr>
          <a:xfrm>
            <a:off x="2855647" y="1497172"/>
            <a:ext cx="81251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4B62FA-C7B5-5C49-94E9-9A7020544DAE}"/>
              </a:ext>
            </a:extLst>
          </p:cNvPr>
          <p:cNvCxnSpPr>
            <a:cxnSpLocks/>
          </p:cNvCxnSpPr>
          <p:nvPr/>
        </p:nvCxnSpPr>
        <p:spPr>
          <a:xfrm flipH="1">
            <a:off x="2935857" y="4798896"/>
            <a:ext cx="21737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AE730-554D-E04D-9F84-DE84CE61DF97}"/>
              </a:ext>
            </a:extLst>
          </p:cNvPr>
          <p:cNvSpPr/>
          <p:nvPr/>
        </p:nvSpPr>
        <p:spPr>
          <a:xfrm>
            <a:off x="3402453" y="2599694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230B43B-0976-6D4A-8D1B-4915F7BA8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2549578"/>
            <a:ext cx="1059293" cy="1059293"/>
          </a:xfrm>
          <a:prstGeom prst="rect">
            <a:avLst/>
          </a:prstGeom>
          <a:noFill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CD76FE-3CDA-AE41-A779-6210003D63BE}"/>
              </a:ext>
            </a:extLst>
          </p:cNvPr>
          <p:cNvSpPr txBox="1"/>
          <p:nvPr/>
        </p:nvSpPr>
        <p:spPr>
          <a:xfrm>
            <a:off x="3543663" y="30792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53D22D-41CE-D549-8BEC-DA08F2C6A7BC}"/>
              </a:ext>
            </a:extLst>
          </p:cNvPr>
          <p:cNvSpPr/>
          <p:nvPr/>
        </p:nvSpPr>
        <p:spPr>
          <a:xfrm>
            <a:off x="3402453" y="960638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5ABAC99-E932-D342-A471-10FF3F7A5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910522"/>
            <a:ext cx="1059293" cy="1059293"/>
          </a:xfrm>
          <a:prstGeom prst="rect">
            <a:avLst/>
          </a:prstGeom>
          <a:noFill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6E4E7D-4FB5-8A46-8564-B3BC7BDA729D}"/>
              </a:ext>
            </a:extLst>
          </p:cNvPr>
          <p:cNvSpPr txBox="1"/>
          <p:nvPr/>
        </p:nvSpPr>
        <p:spPr>
          <a:xfrm>
            <a:off x="3543663" y="14401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64D7EA-09FD-F74F-8644-D4ADC4D773A2}"/>
              </a:ext>
            </a:extLst>
          </p:cNvPr>
          <p:cNvSpPr/>
          <p:nvPr/>
        </p:nvSpPr>
        <p:spPr>
          <a:xfrm>
            <a:off x="3402453" y="423875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26BC914-D9EE-164C-B209-405D96493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24" y="4188634"/>
            <a:ext cx="1059293" cy="1059293"/>
          </a:xfrm>
          <a:prstGeom prst="rect">
            <a:avLst/>
          </a:prstGeom>
          <a:noFill/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DD39C9-D277-E342-A00E-ABEE9FB6A8C5}"/>
              </a:ext>
            </a:extLst>
          </p:cNvPr>
          <p:cNvSpPr txBox="1"/>
          <p:nvPr/>
        </p:nvSpPr>
        <p:spPr>
          <a:xfrm>
            <a:off x="3527621" y="47182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64630E-58D6-BF43-BF19-9D47F194BF30}"/>
              </a:ext>
            </a:extLst>
          </p:cNvPr>
          <p:cNvSpPr/>
          <p:nvPr/>
        </p:nvSpPr>
        <p:spPr>
          <a:xfrm>
            <a:off x="5725480" y="939787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7EB78C-858F-3542-9206-2DC71B3FC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951" y="889671"/>
            <a:ext cx="1059293" cy="1059293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FF5A72D-8CA7-5A4A-B4E4-53971E49E5F4}"/>
              </a:ext>
            </a:extLst>
          </p:cNvPr>
          <p:cNvSpPr txBox="1"/>
          <p:nvPr/>
        </p:nvSpPr>
        <p:spPr>
          <a:xfrm>
            <a:off x="5882732" y="141931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2279E11-1F64-8044-BB30-E020CA54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771" y="907703"/>
            <a:ext cx="1059293" cy="1059293"/>
          </a:xfrm>
          <a:prstGeom prst="rect">
            <a:avLst/>
          </a:prstGeom>
          <a:noFill/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D0C945-2A97-304B-B767-F773A4583878}"/>
              </a:ext>
            </a:extLst>
          </p:cNvPr>
          <p:cNvSpPr txBox="1"/>
          <p:nvPr/>
        </p:nvSpPr>
        <p:spPr>
          <a:xfrm>
            <a:off x="9467922" y="143620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0346173-AC94-A44B-8341-2679278D7593}"/>
              </a:ext>
            </a:extLst>
          </p:cNvPr>
          <p:cNvSpPr/>
          <p:nvPr/>
        </p:nvSpPr>
        <p:spPr>
          <a:xfrm>
            <a:off x="7205144" y="1005335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E80152-6902-B642-8331-674C83BEA2FF}"/>
              </a:ext>
            </a:extLst>
          </p:cNvPr>
          <p:cNvSpPr txBox="1"/>
          <p:nvPr/>
        </p:nvSpPr>
        <p:spPr>
          <a:xfrm>
            <a:off x="6368335" y="61984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デフォルトルート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342C46-F931-FD49-B44D-CB2C93FFE831}"/>
              </a:ext>
            </a:extLst>
          </p:cNvPr>
          <p:cNvSpPr/>
          <p:nvPr/>
        </p:nvSpPr>
        <p:spPr>
          <a:xfrm>
            <a:off x="4360008" y="107157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EFDBAC0-B8BC-C14C-BF8E-8C55304C891C}"/>
              </a:ext>
            </a:extLst>
          </p:cNvPr>
          <p:cNvSpPr/>
          <p:nvPr/>
        </p:nvSpPr>
        <p:spPr>
          <a:xfrm>
            <a:off x="4360008" y="4294489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76A6DB-B94B-FB4E-88EF-19FFA8CF3918}"/>
              </a:ext>
            </a:extLst>
          </p:cNvPr>
          <p:cNvSpPr txBox="1"/>
          <p:nvPr/>
        </p:nvSpPr>
        <p:spPr>
          <a:xfrm>
            <a:off x="737774" y="125385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0E7CB0-EED6-D44D-AB60-359AA8B5D108}"/>
              </a:ext>
            </a:extLst>
          </p:cNvPr>
          <p:cNvSpPr txBox="1"/>
          <p:nvPr/>
        </p:nvSpPr>
        <p:spPr>
          <a:xfrm>
            <a:off x="746016" y="287493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10.3.0.0/16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82C3F7-0558-F648-8DF4-02A6034B8915}"/>
              </a:ext>
            </a:extLst>
          </p:cNvPr>
          <p:cNvSpPr txBox="1"/>
          <p:nvPr/>
        </p:nvSpPr>
        <p:spPr>
          <a:xfrm>
            <a:off x="758396" y="44874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10.4.0.0/16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9D6CBD-5FF7-5043-94C4-C6636B73D420}"/>
              </a:ext>
            </a:extLst>
          </p:cNvPr>
          <p:cNvSpPr txBox="1"/>
          <p:nvPr/>
        </p:nvSpPr>
        <p:spPr>
          <a:xfrm>
            <a:off x="4128791" y="14705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10.0.0.0/16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6DD2A-86C1-094B-8B45-FB24AFCFD99D}"/>
              </a:ext>
            </a:extLst>
          </p:cNvPr>
          <p:cNvSpPr txBox="1"/>
          <p:nvPr/>
        </p:nvSpPr>
        <p:spPr>
          <a:xfrm>
            <a:off x="2777099" y="4848950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505FC6-8E94-5741-8C2B-FFCFECD95D67}"/>
              </a:ext>
            </a:extLst>
          </p:cNvPr>
          <p:cNvSpPr txBox="1"/>
          <p:nvPr/>
        </p:nvSpPr>
        <p:spPr>
          <a:xfrm>
            <a:off x="4160549" y="4818424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FA87C4-B60A-4E40-8379-1436CB1059DB}"/>
              </a:ext>
            </a:extLst>
          </p:cNvPr>
          <p:cNvSpPr txBox="1"/>
          <p:nvPr/>
        </p:nvSpPr>
        <p:spPr>
          <a:xfrm>
            <a:off x="2771120" y="3202831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F4AB2E-1E50-E14A-AF9B-926C847A8A0F}"/>
              </a:ext>
            </a:extLst>
          </p:cNvPr>
          <p:cNvSpPr txBox="1"/>
          <p:nvPr/>
        </p:nvSpPr>
        <p:spPr>
          <a:xfrm>
            <a:off x="4160549" y="323701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61213E-6AFA-4242-92A4-56A502F52A80}"/>
              </a:ext>
            </a:extLst>
          </p:cNvPr>
          <p:cNvSpPr txBox="1"/>
          <p:nvPr/>
        </p:nvSpPr>
        <p:spPr>
          <a:xfrm>
            <a:off x="2844771" y="1557155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BD4D30-58A8-1842-9A55-87C1E7C51836}"/>
              </a:ext>
            </a:extLst>
          </p:cNvPr>
          <p:cNvSpPr txBox="1"/>
          <p:nvPr/>
        </p:nvSpPr>
        <p:spPr>
          <a:xfrm>
            <a:off x="4155278" y="155882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16CEF9CB-1EB2-034B-8895-E36A1F3344EE}"/>
              </a:ext>
            </a:extLst>
          </p:cNvPr>
          <p:cNvSpPr/>
          <p:nvPr/>
        </p:nvSpPr>
        <p:spPr>
          <a:xfrm rot="16200000">
            <a:off x="5415879" y="1748675"/>
            <a:ext cx="595164" cy="253521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716A08-5385-D847-9683-E868F6F4CC62}"/>
              </a:ext>
            </a:extLst>
          </p:cNvPr>
          <p:cNvSpPr/>
          <p:nvPr/>
        </p:nvSpPr>
        <p:spPr>
          <a:xfrm>
            <a:off x="6390238" y="2408064"/>
            <a:ext cx="3050859" cy="2862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B865A8-8786-9C46-B049-4BC35E1A1F63}"/>
              </a:ext>
            </a:extLst>
          </p:cNvPr>
          <p:cNvSpPr txBox="1"/>
          <p:nvPr/>
        </p:nvSpPr>
        <p:spPr>
          <a:xfrm>
            <a:off x="6422322" y="249052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R3</a:t>
            </a:r>
            <a:r>
              <a:rPr lang="ja-JP" altLang="en-US" b="1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のルーティングテーブル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7E854F8-EAC1-AA42-AFB3-052A7E3B7E32}"/>
              </a:ext>
            </a:extLst>
          </p:cNvPr>
          <p:cNvSpPr/>
          <p:nvPr/>
        </p:nvSpPr>
        <p:spPr>
          <a:xfrm>
            <a:off x="4360008" y="2658828"/>
            <a:ext cx="619914" cy="364548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D6EBF4-424D-9F4D-A2BB-5C52DB9EC6E6}"/>
              </a:ext>
            </a:extLst>
          </p:cNvPr>
          <p:cNvSpPr/>
          <p:nvPr/>
        </p:nvSpPr>
        <p:spPr>
          <a:xfrm>
            <a:off x="6539411" y="3259051"/>
            <a:ext cx="2794510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22887817-CFFD-714A-BAFE-BB43042C6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20847"/>
              </p:ext>
            </p:extLst>
          </p:nvPr>
        </p:nvGraphicFramePr>
        <p:xfrm>
          <a:off x="6531488" y="2899970"/>
          <a:ext cx="2802433" cy="2219960"/>
        </p:xfrm>
        <a:graphic>
          <a:graphicData uri="http://schemas.openxmlformats.org/drawingml/2006/table">
            <a:tbl>
              <a:tblPr firstRow="1" bandRow="1"/>
              <a:tblGrid>
                <a:gridCol w="1662201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140232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10.0.0.0/16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10.3.0.0/16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10.4.0.0/16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73231216-84D9-924A-9F25-D5C32B6F53CE}"/>
              </a:ext>
            </a:extLst>
          </p:cNvPr>
          <p:cNvSpPr txBox="1"/>
          <p:nvPr/>
        </p:nvSpPr>
        <p:spPr>
          <a:xfrm>
            <a:off x="9475171" y="3083761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デフォルトルートの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エントリ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B550E67E-5F6B-8748-AE3B-01A37E633C99}"/>
              </a:ext>
            </a:extLst>
          </p:cNvPr>
          <p:cNvSpPr/>
          <p:nvPr/>
        </p:nvSpPr>
        <p:spPr>
          <a:xfrm rot="16200000">
            <a:off x="3087471" y="3188736"/>
            <a:ext cx="344906" cy="5530257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39BED261-E944-784C-9DF2-735C4FE271A5}"/>
              </a:ext>
            </a:extLst>
          </p:cNvPr>
          <p:cNvSpPr/>
          <p:nvPr/>
        </p:nvSpPr>
        <p:spPr>
          <a:xfrm rot="16200000">
            <a:off x="8344742" y="3725178"/>
            <a:ext cx="344906" cy="4457374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DC1509-9684-664E-8E38-DB15480E7EC2}"/>
              </a:ext>
            </a:extLst>
          </p:cNvPr>
          <p:cNvSpPr txBox="1"/>
          <p:nvPr/>
        </p:nvSpPr>
        <p:spPr>
          <a:xfrm>
            <a:off x="2782870" y="62052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組織内</a:t>
            </a:r>
            <a:endParaRPr lang="en-US" sz="2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941322B-A6D6-8A47-B39C-3D6AE4676E5F}"/>
              </a:ext>
            </a:extLst>
          </p:cNvPr>
          <p:cNvSpPr txBox="1"/>
          <p:nvPr/>
        </p:nvSpPr>
        <p:spPr>
          <a:xfrm>
            <a:off x="8040141" y="62074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/>
              <a:t>組織外</a:t>
            </a:r>
            <a:endParaRPr lang="en-US" sz="2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7DAD9F-F4FF-264D-B457-99E1165CE66A}"/>
              </a:ext>
            </a:extLst>
          </p:cNvPr>
          <p:cNvSpPr txBox="1"/>
          <p:nvPr/>
        </p:nvSpPr>
        <p:spPr>
          <a:xfrm>
            <a:off x="5125603" y="156005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8FDEF6-3055-F249-86ED-D30C23893BED}"/>
              </a:ext>
            </a:extLst>
          </p:cNvPr>
          <p:cNvSpPr txBox="1"/>
          <p:nvPr/>
        </p:nvSpPr>
        <p:spPr>
          <a:xfrm>
            <a:off x="7309113" y="1576985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172.16.0.0/16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3A9C92-9A5D-3C45-AA08-8374DF0D755C}"/>
              </a:ext>
            </a:extLst>
          </p:cNvPr>
          <p:cNvSpPr txBox="1"/>
          <p:nvPr/>
        </p:nvSpPr>
        <p:spPr>
          <a:xfrm>
            <a:off x="6506612" y="152905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46A9D8-9463-C349-BFBD-9A48D4B2C00C}"/>
              </a:ext>
            </a:extLst>
          </p:cNvPr>
          <p:cNvSpPr txBox="1"/>
          <p:nvPr/>
        </p:nvSpPr>
        <p:spPr>
          <a:xfrm>
            <a:off x="8687913" y="93626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98D49E-440B-0942-8D42-47901CCA5FE2}"/>
              </a:ext>
            </a:extLst>
          </p:cNvPr>
          <p:cNvSpPr txBox="1"/>
          <p:nvPr/>
        </p:nvSpPr>
        <p:spPr>
          <a:xfrm>
            <a:off x="10122121" y="1540815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lo0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172.32.0.1/32</a:t>
            </a:r>
          </a:p>
        </p:txBody>
      </p:sp>
    </p:spTree>
    <p:extLst>
      <p:ext uri="{BB962C8B-B14F-4D97-AF65-F5344CB8AC3E}">
        <p14:creationId xmlns:p14="http://schemas.microsoft.com/office/powerpoint/2010/main" val="201683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D3C0217-2365-8D45-B4EC-68BE19E6CF5D}"/>
              </a:ext>
            </a:extLst>
          </p:cNvPr>
          <p:cNvCxnSpPr>
            <a:cxnSpLocks/>
          </p:cNvCxnSpPr>
          <p:nvPr/>
        </p:nvCxnSpPr>
        <p:spPr>
          <a:xfrm flipV="1">
            <a:off x="6982301" y="2739710"/>
            <a:ext cx="767730" cy="2555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9430BD-ABE9-4341-848E-AC0ECA54ACD3}"/>
              </a:ext>
            </a:extLst>
          </p:cNvPr>
          <p:cNvSpPr/>
          <p:nvPr/>
        </p:nvSpPr>
        <p:spPr>
          <a:xfrm>
            <a:off x="729916" y="1240211"/>
            <a:ext cx="3516174" cy="232811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FC067A-2941-4E43-B696-E43C5799DC3F}"/>
              </a:ext>
            </a:extLst>
          </p:cNvPr>
          <p:cNvSpPr/>
          <p:nvPr/>
        </p:nvSpPr>
        <p:spPr>
          <a:xfrm>
            <a:off x="4536834" y="1242165"/>
            <a:ext cx="3045912" cy="1661122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008167-CF3A-164D-9697-2D485A2DFAC4}"/>
              </a:ext>
            </a:extLst>
          </p:cNvPr>
          <p:cNvSpPr/>
          <p:nvPr/>
        </p:nvSpPr>
        <p:spPr>
          <a:xfrm>
            <a:off x="7858200" y="1240211"/>
            <a:ext cx="3160909" cy="2328119"/>
          </a:xfrm>
          <a:prstGeom prst="roundRect">
            <a:avLst/>
          </a:prstGeom>
          <a:noFill/>
          <a:ln w="571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DB41C-311B-2E46-A571-575F7C6E0964}"/>
              </a:ext>
            </a:extLst>
          </p:cNvPr>
          <p:cNvSpPr txBox="1"/>
          <p:nvPr/>
        </p:nvSpPr>
        <p:spPr>
          <a:xfrm>
            <a:off x="2011736" y="68679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10.1.0.0/16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9BE5F-4B97-E04A-95F0-15E44706A6AC}"/>
              </a:ext>
            </a:extLst>
          </p:cNvPr>
          <p:cNvSpPr txBox="1"/>
          <p:nvPr/>
        </p:nvSpPr>
        <p:spPr>
          <a:xfrm>
            <a:off x="3360131" y="2051666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C367-D573-6B45-A88B-F542EEB6B4D7}"/>
              </a:ext>
            </a:extLst>
          </p:cNvPr>
          <p:cNvSpPr txBox="1"/>
          <p:nvPr/>
        </p:nvSpPr>
        <p:spPr>
          <a:xfrm>
            <a:off x="4916852" y="1973049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AA6D12-4E4B-8D41-8B59-91A37ED11951}"/>
              </a:ext>
            </a:extLst>
          </p:cNvPr>
          <p:cNvSpPr txBox="1"/>
          <p:nvPr/>
        </p:nvSpPr>
        <p:spPr>
          <a:xfrm>
            <a:off x="4900939" y="67883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6C684-BD26-D745-A24C-46F8F1B4104C}"/>
              </a:ext>
            </a:extLst>
          </p:cNvPr>
          <p:cNvSpPr txBox="1"/>
          <p:nvPr/>
        </p:nvSpPr>
        <p:spPr>
          <a:xfrm>
            <a:off x="8419797" y="68584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10.2.0.0/16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0AB9A0-CD41-CA47-B92E-9C7F8D9EC931}"/>
              </a:ext>
            </a:extLst>
          </p:cNvPr>
          <p:cNvCxnSpPr>
            <a:cxnSpLocks/>
          </p:cNvCxnSpPr>
          <p:nvPr/>
        </p:nvCxnSpPr>
        <p:spPr>
          <a:xfrm flipH="1">
            <a:off x="1796047" y="2677672"/>
            <a:ext cx="84020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1C9842-D49F-D344-BFEF-DBED6A2B0D22}"/>
              </a:ext>
            </a:extLst>
          </p:cNvPr>
          <p:cNvSpPr txBox="1"/>
          <p:nvPr/>
        </p:nvSpPr>
        <p:spPr>
          <a:xfrm>
            <a:off x="8154696" y="198284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49C1A-882B-1F45-BE8D-C8C25CE32797}"/>
              </a:ext>
            </a:extLst>
          </p:cNvPr>
          <p:cNvSpPr txBox="1"/>
          <p:nvPr/>
        </p:nvSpPr>
        <p:spPr>
          <a:xfrm>
            <a:off x="6589314" y="197304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5D0819-431D-FF4B-8C3C-05C85AB569C6}"/>
              </a:ext>
            </a:extLst>
          </p:cNvPr>
          <p:cNvSpPr txBox="1"/>
          <p:nvPr/>
        </p:nvSpPr>
        <p:spPr>
          <a:xfrm>
            <a:off x="2011657" y="270835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D8F3FE-0B1B-9443-A9B3-C316B43D67A2}"/>
              </a:ext>
            </a:extLst>
          </p:cNvPr>
          <p:cNvSpPr txBox="1"/>
          <p:nvPr/>
        </p:nvSpPr>
        <p:spPr>
          <a:xfrm>
            <a:off x="9391040" y="269503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4BF24C4-8E0E-7E42-A716-DD4AE877F35E}"/>
              </a:ext>
            </a:extLst>
          </p:cNvPr>
          <p:cNvSpPr/>
          <p:nvPr/>
        </p:nvSpPr>
        <p:spPr>
          <a:xfrm>
            <a:off x="3994650" y="2159534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A7F0CD-7178-1045-A6C3-29621E080B98}"/>
              </a:ext>
            </a:extLst>
          </p:cNvPr>
          <p:cNvSpPr/>
          <p:nvPr/>
        </p:nvSpPr>
        <p:spPr>
          <a:xfrm>
            <a:off x="7306104" y="2277644"/>
            <a:ext cx="763886" cy="467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AE61304A-F8CD-C54D-98B0-FC2B88F3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34" y="2095758"/>
            <a:ext cx="1059293" cy="1059293"/>
          </a:xfrm>
          <a:prstGeom prst="rect">
            <a:avLst/>
          </a:prstGeom>
          <a:noFill/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4AD4CC-86B4-5642-BE39-D4453A2633C4}"/>
              </a:ext>
            </a:extLst>
          </p:cNvPr>
          <p:cNvSpPr txBox="1"/>
          <p:nvPr/>
        </p:nvSpPr>
        <p:spPr>
          <a:xfrm>
            <a:off x="7349146" y="262211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R2-A</a:t>
            </a: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882A689C-A23A-A746-825E-575C99504612}"/>
              </a:ext>
            </a:extLst>
          </p:cNvPr>
          <p:cNvSpPr/>
          <p:nvPr/>
        </p:nvSpPr>
        <p:spPr>
          <a:xfrm>
            <a:off x="4661043" y="5576176"/>
            <a:ext cx="2784611" cy="1208933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65CA00-810E-E34D-8A29-5F31BEA74268}"/>
              </a:ext>
            </a:extLst>
          </p:cNvPr>
          <p:cNvSpPr txBox="1"/>
          <p:nvPr/>
        </p:nvSpPr>
        <p:spPr>
          <a:xfrm>
            <a:off x="4928391" y="5948048"/>
            <a:ext cx="25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Internet (loopback1)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36B7651-4FCB-B645-AAB2-149DE29828A9}"/>
              </a:ext>
            </a:extLst>
          </p:cNvPr>
          <p:cNvCxnSpPr>
            <a:cxnSpLocks/>
          </p:cNvCxnSpPr>
          <p:nvPr/>
        </p:nvCxnSpPr>
        <p:spPr>
          <a:xfrm flipH="1" flipV="1">
            <a:off x="4427590" y="2903286"/>
            <a:ext cx="651926" cy="2432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401A9CFC-3EBE-C84E-94D2-DE7AAE43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029" y="4982708"/>
            <a:ext cx="1059293" cy="1059293"/>
          </a:xfrm>
          <a:prstGeom prst="rect">
            <a:avLst/>
          </a:prstGeom>
          <a:noFill/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DF43365B-4016-BE45-8061-9C84D70E9EE6}"/>
              </a:ext>
            </a:extLst>
          </p:cNvPr>
          <p:cNvSpPr txBox="1"/>
          <p:nvPr/>
        </p:nvSpPr>
        <p:spPr>
          <a:xfrm>
            <a:off x="6527970" y="551120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0D7F5F-E078-EC48-A0B5-9B187FD9B2F5}"/>
              </a:ext>
            </a:extLst>
          </p:cNvPr>
          <p:cNvSpPr txBox="1"/>
          <p:nvPr/>
        </p:nvSpPr>
        <p:spPr>
          <a:xfrm>
            <a:off x="7852859" y="262593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大阪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FC07A-9097-C347-80A7-9ECE48FFF001}"/>
              </a:ext>
            </a:extLst>
          </p:cNvPr>
          <p:cNvSpPr txBox="1"/>
          <p:nvPr/>
        </p:nvSpPr>
        <p:spPr>
          <a:xfrm>
            <a:off x="1215516" y="255654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拠点内ネットワーク</a:t>
            </a:r>
            <a:r>
              <a:rPr lang="en-US" altLang="ja-JP" sz="2000" b="1" dirty="0">
                <a:solidFill>
                  <a:schemeClr val="accent5"/>
                </a:solidFill>
              </a:rPr>
              <a:t>(</a:t>
            </a:r>
            <a:r>
              <a:rPr lang="ja-JP" altLang="en-US" sz="2000" b="1">
                <a:solidFill>
                  <a:schemeClr val="accent5"/>
                </a:solidFill>
              </a:rPr>
              <a:t>東京</a:t>
            </a:r>
            <a:r>
              <a:rPr lang="en-US" altLang="ja-JP" sz="2000" b="1" dirty="0">
                <a:solidFill>
                  <a:schemeClr val="accent5"/>
                </a:solidFill>
              </a:rPr>
              <a:t>)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CA0F928-31C9-2F47-AF22-B322D3CFABA7}"/>
              </a:ext>
            </a:extLst>
          </p:cNvPr>
          <p:cNvSpPr txBox="1"/>
          <p:nvPr/>
        </p:nvSpPr>
        <p:spPr>
          <a:xfrm>
            <a:off x="4870818" y="26259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>
                <a:solidFill>
                  <a:schemeClr val="accent5"/>
                </a:solidFill>
              </a:rPr>
              <a:t>拠点間ネットワーク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65EF92C-291A-5B4C-B16D-4387E31D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399" y="4985066"/>
            <a:ext cx="1059293" cy="1059293"/>
          </a:xfrm>
          <a:prstGeom prst="rect">
            <a:avLst/>
          </a:prstGeom>
          <a:noFill/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61D7EF3-2DF8-2547-8C71-34913E429D8F}"/>
              </a:ext>
            </a:extLst>
          </p:cNvPr>
          <p:cNvSpPr txBox="1"/>
          <p:nvPr/>
        </p:nvSpPr>
        <p:spPr>
          <a:xfrm>
            <a:off x="4885424" y="55055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ISP1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B412E15-E69B-3A4B-A04A-A21C061FC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21" y="2109418"/>
            <a:ext cx="1059293" cy="1059293"/>
          </a:xfrm>
          <a:prstGeom prst="rect">
            <a:avLst/>
          </a:prstGeom>
          <a:noFill/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0297C50-0B15-8F4C-90EB-902697BC471F}"/>
              </a:ext>
            </a:extLst>
          </p:cNvPr>
          <p:cNvSpPr txBox="1"/>
          <p:nvPr/>
        </p:nvSpPr>
        <p:spPr>
          <a:xfrm>
            <a:off x="4017086" y="26285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R1-A</a:t>
            </a:r>
          </a:p>
        </p:txBody>
      </p:sp>
      <p:sp>
        <p:nvSpPr>
          <p:cNvPr id="111" name="Right Arrow 110">
            <a:extLst>
              <a:ext uri="{FF2B5EF4-FFF2-40B4-BE49-F238E27FC236}">
                <a16:creationId xmlns:a16="http://schemas.microsoft.com/office/drawing/2014/main" id="{139DD1F8-88AE-8840-81E7-637A7CCE8B24}"/>
              </a:ext>
            </a:extLst>
          </p:cNvPr>
          <p:cNvSpPr/>
          <p:nvPr/>
        </p:nvSpPr>
        <p:spPr>
          <a:xfrm rot="4084484">
            <a:off x="4769559" y="387456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111">
            <a:extLst>
              <a:ext uri="{FF2B5EF4-FFF2-40B4-BE49-F238E27FC236}">
                <a16:creationId xmlns:a16="http://schemas.microsoft.com/office/drawing/2014/main" id="{89070AF7-6F09-CE4F-AAC9-8D29C790B802}"/>
              </a:ext>
            </a:extLst>
          </p:cNvPr>
          <p:cNvSpPr/>
          <p:nvPr/>
        </p:nvSpPr>
        <p:spPr>
          <a:xfrm rot="6655345">
            <a:off x="6748564" y="3862737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AE4C46-8E79-8C41-8560-EB2F0823D193}"/>
              </a:ext>
            </a:extLst>
          </p:cNvPr>
          <p:cNvSpPr txBox="1"/>
          <p:nvPr/>
        </p:nvSpPr>
        <p:spPr>
          <a:xfrm>
            <a:off x="5332398" y="3707568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0BB062E-5FB1-C04F-861E-EA67295A93E9}"/>
              </a:ext>
            </a:extLst>
          </p:cNvPr>
          <p:cNvSpPr txBox="1"/>
          <p:nvPr/>
        </p:nvSpPr>
        <p:spPr>
          <a:xfrm>
            <a:off x="9435984" y="37019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3FDCDA-6488-B54E-BACC-0E4FBC7F6E2D}"/>
              </a:ext>
            </a:extLst>
          </p:cNvPr>
          <p:cNvSpPr txBox="1"/>
          <p:nvPr/>
        </p:nvSpPr>
        <p:spPr>
          <a:xfrm>
            <a:off x="4645268" y="2991587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B56A5-47D0-754B-BA89-5F436B7B18C1}"/>
              </a:ext>
            </a:extLst>
          </p:cNvPr>
          <p:cNvSpPr txBox="1"/>
          <p:nvPr/>
        </p:nvSpPr>
        <p:spPr>
          <a:xfrm>
            <a:off x="6818222" y="297860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7C1CB7-BDE8-B541-83B1-493E6713A224}"/>
              </a:ext>
            </a:extLst>
          </p:cNvPr>
          <p:cNvSpPr txBox="1"/>
          <p:nvPr/>
        </p:nvSpPr>
        <p:spPr>
          <a:xfrm>
            <a:off x="5272370" y="6244561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172.32.0.1/32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836F86-09CE-8E46-8217-752ECC10EA68}"/>
              </a:ext>
            </a:extLst>
          </p:cNvPr>
          <p:cNvSpPr txBox="1"/>
          <p:nvPr/>
        </p:nvSpPr>
        <p:spPr>
          <a:xfrm>
            <a:off x="6469466" y="4597715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26" name="Rectangular Callout 125">
            <a:extLst>
              <a:ext uri="{FF2B5EF4-FFF2-40B4-BE49-F238E27FC236}">
                <a16:creationId xmlns:a16="http://schemas.microsoft.com/office/drawing/2014/main" id="{8690B94F-DC6F-8F41-A752-12B23870EB15}"/>
              </a:ext>
            </a:extLst>
          </p:cNvPr>
          <p:cNvSpPr/>
          <p:nvPr/>
        </p:nvSpPr>
        <p:spPr>
          <a:xfrm>
            <a:off x="8002913" y="4104400"/>
            <a:ext cx="3626462" cy="2398601"/>
          </a:xfrm>
          <a:prstGeom prst="wedgeRectCallout">
            <a:avLst>
              <a:gd name="adj1" fmla="val -48468"/>
              <a:gd name="adj2" fmla="val -941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4D4DA39-1397-E449-AEE8-4EBF7DA60932}"/>
              </a:ext>
            </a:extLst>
          </p:cNvPr>
          <p:cNvSpPr txBox="1"/>
          <p:nvPr/>
        </p:nvSpPr>
        <p:spPr>
          <a:xfrm>
            <a:off x="1056334" y="59480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bg1"/>
                </a:solidFill>
              </a:rPr>
              <a:t>ルーティングテーブル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Rectangular Callout 128">
            <a:extLst>
              <a:ext uri="{FF2B5EF4-FFF2-40B4-BE49-F238E27FC236}">
                <a16:creationId xmlns:a16="http://schemas.microsoft.com/office/drawing/2014/main" id="{5FE471CC-E1AD-104B-B0E9-FFEAAF37681A}"/>
              </a:ext>
            </a:extLst>
          </p:cNvPr>
          <p:cNvSpPr/>
          <p:nvPr/>
        </p:nvSpPr>
        <p:spPr>
          <a:xfrm>
            <a:off x="410296" y="4104400"/>
            <a:ext cx="3626462" cy="2398601"/>
          </a:xfrm>
          <a:prstGeom prst="wedgeRectCallout">
            <a:avLst>
              <a:gd name="adj1" fmla="val 48188"/>
              <a:gd name="adj2" fmla="val -9453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7EBD7-92A6-8843-A944-83E0B49F1F8B}"/>
              </a:ext>
            </a:extLst>
          </p:cNvPr>
          <p:cNvSpPr txBox="1"/>
          <p:nvPr/>
        </p:nvSpPr>
        <p:spPr>
          <a:xfrm>
            <a:off x="178225" y="37188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chemeClr val="accent1"/>
                </a:solidFill>
              </a:rPr>
              <a:t>ルーティングテーブル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03800C-6510-3B45-8296-7F6415BEF6DA}"/>
              </a:ext>
            </a:extLst>
          </p:cNvPr>
          <p:cNvSpPr txBox="1"/>
          <p:nvPr/>
        </p:nvSpPr>
        <p:spPr>
          <a:xfrm rot="4491193">
            <a:off x="3791803" y="4235909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172.16.0.0/16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7AF6EFA-675E-A948-8629-99FC744C7F2B}"/>
              </a:ext>
            </a:extLst>
          </p:cNvPr>
          <p:cNvSpPr txBox="1"/>
          <p:nvPr/>
        </p:nvSpPr>
        <p:spPr>
          <a:xfrm rot="6404754">
            <a:off x="6625167" y="4236448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</a:rPr>
              <a:t>172.17.0.0/16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5E327-4451-2645-891D-1E78E63B485D}"/>
              </a:ext>
            </a:extLst>
          </p:cNvPr>
          <p:cNvSpPr txBox="1"/>
          <p:nvPr/>
        </p:nvSpPr>
        <p:spPr>
          <a:xfrm>
            <a:off x="5090180" y="4595398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  <a:p>
            <a:r>
              <a:rPr lang="en-US" sz="16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2D5C24A-E3E7-2843-9C34-3A98C990302E}"/>
              </a:ext>
            </a:extLst>
          </p:cNvPr>
          <p:cNvSpPr/>
          <p:nvPr/>
        </p:nvSpPr>
        <p:spPr>
          <a:xfrm>
            <a:off x="521368" y="4562410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75E134D-E97A-3045-803A-2A179B966FC0}"/>
              </a:ext>
            </a:extLst>
          </p:cNvPr>
          <p:cNvSpPr/>
          <p:nvPr/>
        </p:nvSpPr>
        <p:spPr>
          <a:xfrm>
            <a:off x="8114432" y="4562410"/>
            <a:ext cx="3400928" cy="3705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B9367673-9348-6340-AB90-9AA8CD4D6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35333"/>
              </p:ext>
            </p:extLst>
          </p:nvPr>
        </p:nvGraphicFramePr>
        <p:xfrm>
          <a:off x="8108606" y="4198056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172.17.0.1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1EF370E-20BD-E54D-848A-9D69BE5D9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5330"/>
              </p:ext>
            </p:extLst>
          </p:nvPr>
        </p:nvGraphicFramePr>
        <p:xfrm>
          <a:off x="515989" y="4200914"/>
          <a:ext cx="3422257" cy="2219960"/>
        </p:xfrm>
        <a:graphic>
          <a:graphicData uri="http://schemas.openxmlformats.org/drawingml/2006/table">
            <a:tbl>
              <a:tblPr firstRow="1" bandRow="1"/>
              <a:tblGrid>
                <a:gridCol w="2029836">
                  <a:extLst>
                    <a:ext uri="{9D8B030D-6E8A-4147-A177-3AD203B41FA5}">
                      <a16:colId xmlns:a16="http://schemas.microsoft.com/office/drawing/2014/main" val="3165905422"/>
                    </a:ext>
                  </a:extLst>
                </a:gridCol>
                <a:gridCol w="1392421">
                  <a:extLst>
                    <a:ext uri="{9D8B030D-6E8A-4147-A177-3AD203B41FA5}">
                      <a16:colId xmlns:a16="http://schemas.microsoft.com/office/drawing/2014/main" val="2467080021"/>
                    </a:ext>
                  </a:extLst>
                </a:gridCol>
              </a:tblGrid>
              <a:tr h="350777"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ネットワーク</a:t>
                      </a:r>
                      <a:endParaRPr lang="en-US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via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0.0.0.0/0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73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10.1.0.0/16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98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10.2.0.0/16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97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172.16.0.0/16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192.168.0.0/24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28439"/>
                  </a:ext>
                </a:extLst>
              </a:tr>
            </a:tbl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3389E9B2-0DEF-DE41-AD34-383CE72D8AE1}"/>
              </a:ext>
            </a:extLst>
          </p:cNvPr>
          <p:cNvSpPr/>
          <p:nvPr/>
        </p:nvSpPr>
        <p:spPr>
          <a:xfrm>
            <a:off x="1165657" y="2151172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4229CD7-0C82-CC4C-B8E9-EDF660E45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28" y="2101056"/>
            <a:ext cx="1059293" cy="1059293"/>
          </a:xfrm>
          <a:prstGeom prst="rect">
            <a:avLst/>
          </a:prstGeom>
          <a:noFill/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356864EA-8913-4A45-A8A8-B10B5216D36B}"/>
              </a:ext>
            </a:extLst>
          </p:cNvPr>
          <p:cNvSpPr txBox="1"/>
          <p:nvPr/>
        </p:nvSpPr>
        <p:spPr>
          <a:xfrm>
            <a:off x="1180601" y="262975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R1-B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BEDD6-790A-AB4C-B60F-68197B08C6D8}"/>
              </a:ext>
            </a:extLst>
          </p:cNvPr>
          <p:cNvSpPr/>
          <p:nvPr/>
        </p:nvSpPr>
        <p:spPr>
          <a:xfrm>
            <a:off x="10047351" y="2139800"/>
            <a:ext cx="794122" cy="93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9AD50B-BEFA-2445-8D85-50A66305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822" y="2089684"/>
            <a:ext cx="1059293" cy="1059293"/>
          </a:xfrm>
          <a:prstGeom prst="rect">
            <a:avLst/>
          </a:prstGeom>
          <a:noFill/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B6876317-C1BC-524E-B5B2-F6332BDF1034}"/>
              </a:ext>
            </a:extLst>
          </p:cNvPr>
          <p:cNvSpPr txBox="1"/>
          <p:nvPr/>
        </p:nvSpPr>
        <p:spPr>
          <a:xfrm>
            <a:off x="10076089" y="261704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R2-B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BDE7E0C-99F8-AE4A-89CB-E800C2153CC3}"/>
              </a:ext>
            </a:extLst>
          </p:cNvPr>
          <p:cNvSpPr txBox="1"/>
          <p:nvPr/>
        </p:nvSpPr>
        <p:spPr>
          <a:xfrm>
            <a:off x="1563473" y="1431741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r>
              <a:rPr lang="en-US" altLang="ja-JP" sz="2000" b="1" dirty="0">
                <a:solidFill>
                  <a:schemeClr val="accent3"/>
                </a:solidFill>
              </a:rPr>
              <a:t>(OSPF)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1350C780-F046-2346-8B7A-F49B3FEA521F}"/>
              </a:ext>
            </a:extLst>
          </p:cNvPr>
          <p:cNvSpPr/>
          <p:nvPr/>
        </p:nvSpPr>
        <p:spPr>
          <a:xfrm>
            <a:off x="2162618" y="2178906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ight Arrow 149">
            <a:extLst>
              <a:ext uri="{FF2B5EF4-FFF2-40B4-BE49-F238E27FC236}">
                <a16:creationId xmlns:a16="http://schemas.microsoft.com/office/drawing/2014/main" id="{50DE71CB-5CC2-C949-870F-5F5526CDE6F0}"/>
              </a:ext>
            </a:extLst>
          </p:cNvPr>
          <p:cNvSpPr/>
          <p:nvPr/>
        </p:nvSpPr>
        <p:spPr>
          <a:xfrm rot="10800000">
            <a:off x="9165589" y="2178906"/>
            <a:ext cx="619914" cy="364548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723184-9737-A749-A8CB-881EF23A4B5F}"/>
              </a:ext>
            </a:extLst>
          </p:cNvPr>
          <p:cNvSpPr txBox="1"/>
          <p:nvPr/>
        </p:nvSpPr>
        <p:spPr>
          <a:xfrm>
            <a:off x="8899971" y="1431741"/>
            <a:ext cx="1662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デフォルト</a:t>
            </a:r>
            <a:endParaRPr lang="en-US" altLang="ja-JP" sz="2000" b="1" dirty="0">
              <a:solidFill>
                <a:schemeClr val="accent3"/>
              </a:solidFill>
            </a:endParaRPr>
          </a:p>
          <a:p>
            <a:pPr algn="ctr"/>
            <a:r>
              <a:rPr lang="ja-JP" altLang="en-US" sz="2000" b="1">
                <a:solidFill>
                  <a:schemeClr val="accent3"/>
                </a:solidFill>
              </a:rPr>
              <a:t>ルート</a:t>
            </a:r>
            <a:r>
              <a:rPr lang="en-US" altLang="ja-JP" sz="2000" b="1" dirty="0">
                <a:solidFill>
                  <a:schemeClr val="accent3"/>
                </a:solidFill>
              </a:rPr>
              <a:t>(OSPF)</a:t>
            </a:r>
            <a:endParaRPr lang="en-US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9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4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349</Words>
  <Application>Microsoft Macintosh PowerPoint</Application>
  <PresentationFormat>Widescreen</PresentationFormat>
  <Paragraphs>235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38</cp:revision>
  <dcterms:created xsi:type="dcterms:W3CDTF">2018-02-03T07:04:34Z</dcterms:created>
  <dcterms:modified xsi:type="dcterms:W3CDTF">2018-06-26T01:05:50Z</dcterms:modified>
</cp:coreProperties>
</file>