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4"/>
    <p:restoredTop sz="94628"/>
  </p:normalViewPr>
  <p:slideViewPr>
    <p:cSldViewPr snapToGrid="0" snapToObjects="1">
      <p:cViewPr varScale="1">
        <p:scale>
          <a:sx n="129" d="100"/>
          <a:sy n="129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371600" y="933659"/>
            <a:ext cx="5549882" cy="4374321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7221958" y="939699"/>
            <a:ext cx="4115349" cy="4368281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3111975" y="1782918"/>
            <a:ext cx="1749957" cy="113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3221218" y="3222703"/>
            <a:ext cx="1530360" cy="1070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957235" y="2978891"/>
            <a:ext cx="3393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AB4D0-09DB-484C-911C-0C2E070FCA02}"/>
              </a:ext>
            </a:extLst>
          </p:cNvPr>
          <p:cNvCxnSpPr>
            <a:cxnSpLocks/>
          </p:cNvCxnSpPr>
          <p:nvPr/>
        </p:nvCxnSpPr>
        <p:spPr>
          <a:xfrm flipV="1">
            <a:off x="8350630" y="1686190"/>
            <a:ext cx="0" cy="3057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98BAD4-D6A3-8A46-98CA-356622C0A353}"/>
              </a:ext>
            </a:extLst>
          </p:cNvPr>
          <p:cNvCxnSpPr>
            <a:cxnSpLocks/>
          </p:cNvCxnSpPr>
          <p:nvPr/>
        </p:nvCxnSpPr>
        <p:spPr>
          <a:xfrm flipH="1">
            <a:off x="8350630" y="4342208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4F913-ABCB-DE43-AD1A-BEADCE4A3E81}"/>
              </a:ext>
            </a:extLst>
          </p:cNvPr>
          <p:cNvCxnSpPr>
            <a:cxnSpLocks/>
          </p:cNvCxnSpPr>
          <p:nvPr/>
        </p:nvCxnSpPr>
        <p:spPr>
          <a:xfrm flipH="1">
            <a:off x="8327323" y="1986943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3683193"/>
            <a:ext cx="1318030" cy="1318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B1009B-8AD8-6448-A251-B0D52BE5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3683193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A039D2-4928-AE4F-BF72-460D33AB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1327928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4" y="2455821"/>
            <a:ext cx="1210903" cy="12109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11840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6683615" y="2502087"/>
            <a:ext cx="674273" cy="87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4" y="2452962"/>
            <a:ext cx="1059293" cy="1059293"/>
          </a:xfrm>
          <a:prstGeom prst="rect">
            <a:avLst/>
          </a:prstGeom>
          <a:noFill/>
        </p:spPr>
      </p:pic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09E5B9FB-144D-034F-93D6-9D5B6213BCBB}"/>
              </a:ext>
            </a:extLst>
          </p:cNvPr>
          <p:cNvSpPr/>
          <p:nvPr/>
        </p:nvSpPr>
        <p:spPr>
          <a:xfrm rot="5400000">
            <a:off x="2184549" y="2826943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F94EAC0B-93CB-C240-8097-D0BD479112B3}"/>
              </a:ext>
            </a:extLst>
          </p:cNvPr>
          <p:cNvSpPr/>
          <p:nvPr/>
        </p:nvSpPr>
        <p:spPr>
          <a:xfrm rot="5400000">
            <a:off x="8982162" y="2920606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949B934-4C38-1E40-90A1-EC8B2A31BE7E}"/>
              </a:ext>
            </a:extLst>
          </p:cNvPr>
          <p:cNvSpPr/>
          <p:nvPr/>
        </p:nvSpPr>
        <p:spPr>
          <a:xfrm rot="10800000">
            <a:off x="3622907" y="1148943"/>
            <a:ext cx="5463094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3622907" y="5495363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818336" y="547365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A99-5AA9-0147-B2D2-FC8FD0FBC089}"/>
              </a:ext>
            </a:extLst>
          </p:cNvPr>
          <p:cNvSpPr txBox="1"/>
          <p:nvPr/>
        </p:nvSpPr>
        <p:spPr>
          <a:xfrm>
            <a:off x="6179962" y="156055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n-ea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+mn-ea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(IP)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AD4404-F7FA-4248-A016-E4436F60121A}"/>
              </a:ext>
            </a:extLst>
          </p:cNvPr>
          <p:cNvSpPr txBox="1"/>
          <p:nvPr/>
        </p:nvSpPr>
        <p:spPr>
          <a:xfrm>
            <a:off x="1580572" y="269462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+mn-ea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+mn-ea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(MAC)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38FC90-611A-2F49-9F50-EF8269303A15}"/>
              </a:ext>
            </a:extLst>
          </p:cNvPr>
          <p:cNvSpPr txBox="1"/>
          <p:nvPr/>
        </p:nvSpPr>
        <p:spPr>
          <a:xfrm>
            <a:off x="9966054" y="2703561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+mn-ea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+mn-ea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779104" y="878350"/>
            <a:ext cx="7761218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5899780" y="1500501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6009578" y="3399182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9016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9" y="42779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5852521" y="327037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3" y="266491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261135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4800900" y="568288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2128523" y="12067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2128522" y="28433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2128522" y="4582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6294079" y="279717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6294079" y="130044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7207986" y="280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6297062" y="39875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8024707" y="238832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8018883" y="372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</p:spTree>
    <p:extLst>
      <p:ext uri="{BB962C8B-B14F-4D97-AF65-F5344CB8AC3E}">
        <p14:creationId xmlns:p14="http://schemas.microsoft.com/office/powerpoint/2010/main" val="38540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5869962" y="3607596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5822703" y="5377465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2098705" y="331380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2098704" y="49504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264261" y="490426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264261" y="340754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178168" y="49086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7994889" y="449541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3008735"/>
            <a:ext cx="1318030" cy="1318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FC3E7-FDD1-B54C-B470-7ABAC656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65" y="4772014"/>
            <a:ext cx="1210903" cy="1210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4718450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>
            <a:off x="1172818" y="1590261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1843283" y="1500754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3FB03-5C62-4B4F-8829-5F68D98D7E7E}"/>
              </a:ext>
            </a:extLst>
          </p:cNvPr>
          <p:cNvSpPr/>
          <p:nvPr/>
        </p:nvSpPr>
        <p:spPr>
          <a:xfrm>
            <a:off x="5307495" y="1500751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6231833" y="1500751"/>
            <a:ext cx="3156097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574C6-C6EA-6641-94CB-8AB4038356AD}"/>
              </a:ext>
            </a:extLst>
          </p:cNvPr>
          <p:cNvSpPr/>
          <p:nvPr/>
        </p:nvSpPr>
        <p:spPr>
          <a:xfrm>
            <a:off x="9387930" y="1500751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1893106" y="155015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3574465" y="1500754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3624288" y="155015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CFA1-189F-124D-947C-150E07A00527}"/>
              </a:ext>
            </a:extLst>
          </p:cNvPr>
          <p:cNvSpPr txBox="1"/>
          <p:nvPr/>
        </p:nvSpPr>
        <p:spPr>
          <a:xfrm>
            <a:off x="5321907" y="16886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タイプ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8FEE7-9C61-D642-BD91-C289C0914F96}"/>
              </a:ext>
            </a:extLst>
          </p:cNvPr>
          <p:cNvSpPr txBox="1"/>
          <p:nvPr/>
        </p:nvSpPr>
        <p:spPr>
          <a:xfrm>
            <a:off x="9526132" y="166268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6574606" y="1662689"/>
            <a:ext cx="24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など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3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8385142" y="1630016"/>
            <a:ext cx="3342723" cy="4838216"/>
          </a:xfrm>
          <a:prstGeom prst="wedgeRectCallout">
            <a:avLst>
              <a:gd name="adj1" fmla="val -67403"/>
              <a:gd name="adj2" fmla="val 83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68545" y="2613683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78343" y="4512364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47" y="2014822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84" y="5391107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21286" y="4383552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48" y="3778101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47" y="3724537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697287" y="2166005"/>
            <a:ext cx="2855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Host: PC1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697287" y="395652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697287" y="56961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862451" y="450965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55414" y="447044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889926" y="342178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87648" y="48347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77200"/>
              </p:ext>
            </p:extLst>
          </p:nvPr>
        </p:nvGraphicFramePr>
        <p:xfrm>
          <a:off x="8498004" y="2849807"/>
          <a:ext cx="3113630" cy="127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2856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511767" y="238571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学習前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A0067-5678-2A49-8B87-2ADEF9CB5546}"/>
              </a:ext>
            </a:extLst>
          </p:cNvPr>
          <p:cNvSpPr txBox="1"/>
          <p:nvPr/>
        </p:nvSpPr>
        <p:spPr>
          <a:xfrm>
            <a:off x="4862844" y="33070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6019F-01F3-6241-81AB-35929BEAA9E8}"/>
              </a:ext>
            </a:extLst>
          </p:cNvPr>
          <p:cNvSpPr txBox="1"/>
          <p:nvPr/>
        </p:nvSpPr>
        <p:spPr>
          <a:xfrm>
            <a:off x="4862844" y="58892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C5B5227-A0D5-0F42-B1BF-6D59B7CF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0211"/>
              </p:ext>
            </p:extLst>
          </p:nvPr>
        </p:nvGraphicFramePr>
        <p:xfrm>
          <a:off x="8492106" y="5101173"/>
          <a:ext cx="311363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73B94C-B722-AF44-99D2-70032CA18857}"/>
              </a:ext>
            </a:extLst>
          </p:cNvPr>
          <p:cNvSpPr txBox="1"/>
          <p:nvPr/>
        </p:nvSpPr>
        <p:spPr>
          <a:xfrm>
            <a:off x="8543481" y="4589484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学習後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90863E9-B8D4-2B47-B349-BA1CBEFB4916}"/>
              </a:ext>
            </a:extLst>
          </p:cNvPr>
          <p:cNvSpPr/>
          <p:nvPr/>
        </p:nvSpPr>
        <p:spPr>
          <a:xfrm>
            <a:off x="10876224" y="4333676"/>
            <a:ext cx="655983" cy="55388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A09DDC15-6E8A-1247-9B4A-143914A55259}"/>
              </a:ext>
            </a:extLst>
          </p:cNvPr>
          <p:cNvSpPr/>
          <p:nvPr/>
        </p:nvSpPr>
        <p:spPr>
          <a:xfrm>
            <a:off x="1852989" y="573570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13B3-45E4-B940-A045-D248E9A42F08}"/>
              </a:ext>
            </a:extLst>
          </p:cNvPr>
          <p:cNvSpPr/>
          <p:nvPr/>
        </p:nvSpPr>
        <p:spPr>
          <a:xfrm>
            <a:off x="2523454" y="484063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911098-F526-694F-A762-59E64C30E9B5}"/>
              </a:ext>
            </a:extLst>
          </p:cNvPr>
          <p:cNvSpPr/>
          <p:nvPr/>
        </p:nvSpPr>
        <p:spPr>
          <a:xfrm>
            <a:off x="7954305" y="484060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191BA-1921-864D-B808-71F78740E520}"/>
              </a:ext>
            </a:extLst>
          </p:cNvPr>
          <p:cNvSpPr txBox="1"/>
          <p:nvPr/>
        </p:nvSpPr>
        <p:spPr>
          <a:xfrm>
            <a:off x="2825647" y="49411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5BA3C2-8FED-3248-9DD0-DB56F576A689}"/>
              </a:ext>
            </a:extLst>
          </p:cNvPr>
          <p:cNvSpPr txBox="1"/>
          <p:nvPr/>
        </p:nvSpPr>
        <p:spPr>
          <a:xfrm>
            <a:off x="8322743" y="663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EE466-7486-0E4A-B975-9B5BACCF1DD3}"/>
              </a:ext>
            </a:extLst>
          </p:cNvPr>
          <p:cNvSpPr txBox="1"/>
          <p:nvPr/>
        </p:nvSpPr>
        <p:spPr>
          <a:xfrm>
            <a:off x="2949917" y="80762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5588C0-FD6B-8B45-A30A-605F00493296}"/>
              </a:ext>
            </a:extLst>
          </p:cNvPr>
          <p:cNvSpPr/>
          <p:nvPr/>
        </p:nvSpPr>
        <p:spPr>
          <a:xfrm>
            <a:off x="5240919" y="487540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CABE21-5E09-DC46-A132-D7CA7A940A9C}"/>
              </a:ext>
            </a:extLst>
          </p:cNvPr>
          <p:cNvSpPr txBox="1"/>
          <p:nvPr/>
        </p:nvSpPr>
        <p:spPr>
          <a:xfrm>
            <a:off x="5427668" y="49411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E0C7FC-33EA-114D-9DFB-38CC797B79AB}"/>
              </a:ext>
            </a:extLst>
          </p:cNvPr>
          <p:cNvSpPr txBox="1"/>
          <p:nvPr/>
        </p:nvSpPr>
        <p:spPr>
          <a:xfrm>
            <a:off x="5622425" y="81162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60CAD739-EF56-A242-A42E-6BE9A895A9AD}"/>
              </a:ext>
            </a:extLst>
          </p:cNvPr>
          <p:cNvSpPr/>
          <p:nvPr/>
        </p:nvSpPr>
        <p:spPr>
          <a:xfrm>
            <a:off x="5558491" y="3979736"/>
            <a:ext cx="1868736" cy="395895"/>
          </a:xfrm>
          <a:prstGeom prst="leftArrow">
            <a:avLst>
              <a:gd name="adj1" fmla="val 2489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23872-4471-E441-A8A5-9BCA1428037F}"/>
              </a:ext>
            </a:extLst>
          </p:cNvPr>
          <p:cNvSpPr/>
          <p:nvPr/>
        </p:nvSpPr>
        <p:spPr>
          <a:xfrm rot="1945716">
            <a:off x="5806672" y="3650498"/>
            <a:ext cx="1719900" cy="1226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D8E09-8F60-E145-B36F-35F9EAD0D87D}"/>
              </a:ext>
            </a:extLst>
          </p:cNvPr>
          <p:cNvSpPr txBox="1"/>
          <p:nvPr/>
        </p:nvSpPr>
        <p:spPr>
          <a:xfrm>
            <a:off x="8511767" y="1714992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</p:spTree>
    <p:extLst>
      <p:ext uri="{BB962C8B-B14F-4D97-AF65-F5344CB8AC3E}">
        <p14:creationId xmlns:p14="http://schemas.microsoft.com/office/powerpoint/2010/main" val="32763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7872733" y="1749794"/>
            <a:ext cx="3656658" cy="2517521"/>
          </a:xfrm>
          <a:prstGeom prst="wedgeRectCallout">
            <a:avLst>
              <a:gd name="adj1" fmla="val -124995"/>
              <a:gd name="adj2" fmla="val -44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357807" y="1216280"/>
            <a:ext cx="11499576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78484" y="1838431"/>
            <a:ext cx="2724554" cy="1689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88282" y="3737112"/>
            <a:ext cx="2438683" cy="15769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123957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3" y="461585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31225" y="3608300"/>
            <a:ext cx="26344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7" y="300284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294928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5218425" y="603996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707227" y="154464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707226" y="318127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707226" y="492092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872783" y="253181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86690" y="313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872783" y="51139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603411" y="27262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97587" y="405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0956"/>
              </p:ext>
            </p:extLst>
          </p:nvPr>
        </p:nvGraphicFramePr>
        <p:xfrm>
          <a:off x="8048806" y="2347881"/>
          <a:ext cx="3331580" cy="1775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91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1943389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49832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IP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297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824860" y="181808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22E67-7EEF-3545-ACD8-94EADEC0BF86}"/>
              </a:ext>
            </a:extLst>
          </p:cNvPr>
          <p:cNvSpPr txBox="1"/>
          <p:nvPr/>
        </p:nvSpPr>
        <p:spPr>
          <a:xfrm>
            <a:off x="4872390" y="37344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401118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161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27</cp:revision>
  <dcterms:created xsi:type="dcterms:W3CDTF">2018-02-03T07:04:34Z</dcterms:created>
  <dcterms:modified xsi:type="dcterms:W3CDTF">2018-04-27T01:09:30Z</dcterms:modified>
</cp:coreProperties>
</file>