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817773" y="385012"/>
            <a:ext cx="3071672" cy="5399773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1940467" y="3154745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84097" y="2905521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52" y="3797044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16" y="2338052"/>
            <a:ext cx="1210903" cy="121090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3462611" y="1334336"/>
            <a:ext cx="674273" cy="87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1363960" y="5976327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10.0.0.0/24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32" y="2319060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90" y="2413964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28" y="2414144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2952794" y="25043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FE7240-4229-6B49-B0E0-DC0FAA92F2B5}"/>
              </a:ext>
            </a:extLst>
          </p:cNvPr>
          <p:cNvSpPr txBox="1"/>
          <p:nvPr/>
        </p:nvSpPr>
        <p:spPr>
          <a:xfrm>
            <a:off x="2432772" y="299571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77723" y="298061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1B67AB-C2EC-5645-BFAD-DAFE8B65FFF5}"/>
              </a:ext>
            </a:extLst>
          </p:cNvPr>
          <p:cNvSpPr txBox="1"/>
          <p:nvPr/>
        </p:nvSpPr>
        <p:spPr>
          <a:xfrm>
            <a:off x="4945405" y="249998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3BED7A-A6DE-9D45-A79B-D23B50C4BC0D}"/>
              </a:ext>
            </a:extLst>
          </p:cNvPr>
          <p:cNvSpPr txBox="1"/>
          <p:nvPr/>
        </p:nvSpPr>
        <p:spPr>
          <a:xfrm>
            <a:off x="6603507" y="299907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21674" y="250353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00" y="2338052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103705" y="3153624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90" y="3795923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87965" y="3148341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950" y="3790640"/>
            <a:ext cx="1318030" cy="1318030"/>
          </a:xfrm>
          <a:prstGeom prst="rect">
            <a:avLst/>
          </a:prstGeom>
        </p:spPr>
      </p:pic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12949FD-7B61-0447-99F0-A0770E982292}"/>
              </a:ext>
            </a:extLst>
          </p:cNvPr>
          <p:cNvSpPr/>
          <p:nvPr/>
        </p:nvSpPr>
        <p:spPr>
          <a:xfrm>
            <a:off x="4280546" y="385012"/>
            <a:ext cx="3877774" cy="5399774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85B877-DFC2-1A4B-B3BD-5984C17325CB}"/>
              </a:ext>
            </a:extLst>
          </p:cNvPr>
          <p:cNvSpPr txBox="1"/>
          <p:nvPr/>
        </p:nvSpPr>
        <p:spPr>
          <a:xfrm>
            <a:off x="9201914" y="255337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81892" y="304479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7382D5B-9FF6-BA4D-8094-F53218AA6315}"/>
              </a:ext>
            </a:extLst>
          </p:cNvPr>
          <p:cNvSpPr/>
          <p:nvPr/>
        </p:nvSpPr>
        <p:spPr>
          <a:xfrm>
            <a:off x="8445643" y="385012"/>
            <a:ext cx="3071672" cy="5399773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58369D-714C-A540-A7C7-9ABB4AD34199}"/>
              </a:ext>
            </a:extLst>
          </p:cNvPr>
          <p:cNvSpPr txBox="1"/>
          <p:nvPr/>
        </p:nvSpPr>
        <p:spPr>
          <a:xfrm>
            <a:off x="1176033" y="324484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0C0EF6-4CE8-AA49-82ED-8F40AB13FCB1}"/>
              </a:ext>
            </a:extLst>
          </p:cNvPr>
          <p:cNvSpPr txBox="1"/>
          <p:nvPr/>
        </p:nvSpPr>
        <p:spPr>
          <a:xfrm>
            <a:off x="5331665" y="324295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DE31DF-8513-9B44-9302-BC8AB2BE72AA}"/>
              </a:ext>
            </a:extLst>
          </p:cNvPr>
          <p:cNvSpPr txBox="1"/>
          <p:nvPr/>
        </p:nvSpPr>
        <p:spPr>
          <a:xfrm>
            <a:off x="9603010" y="321217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944478" y="486453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944478" y="145409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0000.0000.0001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477723" y="145366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5354087" y="62303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4856192" y="481937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8681892" y="481937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A7B446-E480-7343-8185-E33B953CE706}"/>
              </a:ext>
            </a:extLst>
          </p:cNvPr>
          <p:cNvSpPr txBox="1"/>
          <p:nvPr/>
        </p:nvSpPr>
        <p:spPr>
          <a:xfrm>
            <a:off x="5170107" y="5980893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644EC6-6A4E-BC4D-BA7A-5977314BF691}"/>
              </a:ext>
            </a:extLst>
          </p:cNvPr>
          <p:cNvSpPr txBox="1"/>
          <p:nvPr/>
        </p:nvSpPr>
        <p:spPr>
          <a:xfrm>
            <a:off x="8909152" y="5976327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553844" y="1452834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0000.0002.0001</a:t>
            </a:r>
          </a:p>
        </p:txBody>
      </p:sp>
    </p:spTree>
    <p:extLst>
      <p:ext uri="{BB962C8B-B14F-4D97-AF65-F5344CB8AC3E}">
        <p14:creationId xmlns:p14="http://schemas.microsoft.com/office/powerpoint/2010/main" val="141691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56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14</cp:revision>
  <dcterms:created xsi:type="dcterms:W3CDTF">2018-02-03T07:04:34Z</dcterms:created>
  <dcterms:modified xsi:type="dcterms:W3CDTF">2018-04-27T01:01:10Z</dcterms:modified>
</cp:coreProperties>
</file>