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0" r:id="rId6"/>
    <p:sldId id="265" r:id="rId7"/>
    <p:sldId id="266" r:id="rId8"/>
    <p:sldId id="258" r:id="rId9"/>
    <p:sldId id="267" r:id="rId10"/>
    <p:sldId id="269" r:id="rId11"/>
    <p:sldId id="270" r:id="rId12"/>
    <p:sldId id="271" r:id="rId13"/>
    <p:sldId id="272" r:id="rId14"/>
    <p:sldId id="273" r:id="rId15"/>
    <p:sldId id="268" r:id="rId16"/>
    <p:sldId id="25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3"/>
    <p:restoredTop sz="94628"/>
  </p:normalViewPr>
  <p:slideViewPr>
    <p:cSldViewPr snapToGrid="0" snapToObjects="1">
      <p:cViewPr varScale="1">
        <p:scale>
          <a:sx n="123" d="100"/>
          <a:sy n="12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4F6699-5C91-F147-BD84-A0BF56A6C6F0}"/>
              </a:ext>
            </a:extLst>
          </p:cNvPr>
          <p:cNvCxnSpPr>
            <a:cxnSpLocks/>
          </p:cNvCxnSpPr>
          <p:nvPr/>
        </p:nvCxnSpPr>
        <p:spPr>
          <a:xfrm flipH="1">
            <a:off x="1042370" y="48919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457F42D1-9E5A-2C4B-B134-50BE7CAF0C21}"/>
              </a:ext>
            </a:extLst>
          </p:cNvPr>
          <p:cNvSpPr/>
          <p:nvPr/>
        </p:nvSpPr>
        <p:spPr>
          <a:xfrm>
            <a:off x="6937101" y="46476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4E021-CCD2-C849-9172-7CB88E05180E}"/>
              </a:ext>
            </a:extLst>
          </p:cNvPr>
          <p:cNvSpPr/>
          <p:nvPr/>
        </p:nvSpPr>
        <p:spPr>
          <a:xfrm>
            <a:off x="842923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ECE21-013D-A14C-B274-F4D587F84566}"/>
              </a:ext>
            </a:extLst>
          </p:cNvPr>
          <p:cNvSpPr/>
          <p:nvPr/>
        </p:nvSpPr>
        <p:spPr>
          <a:xfrm>
            <a:off x="5608964" y="44974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DF22B-5FC2-EF41-91A4-229F94E8250A}"/>
              </a:ext>
            </a:extLst>
          </p:cNvPr>
          <p:cNvSpPr/>
          <p:nvPr/>
        </p:nvSpPr>
        <p:spPr>
          <a:xfrm>
            <a:off x="3215882" y="46990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D77B2-820B-2846-851A-1FD1999EA71F}"/>
              </a:ext>
            </a:extLst>
          </p:cNvPr>
          <p:cNvSpPr txBox="1"/>
          <p:nvPr/>
        </p:nvSpPr>
        <p:spPr>
          <a:xfrm>
            <a:off x="636173" y="530401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23BD2C4-0418-3D44-8CA0-9ED9D03EC9C6}"/>
              </a:ext>
            </a:extLst>
          </p:cNvPr>
          <p:cNvSpPr/>
          <p:nvPr/>
        </p:nvSpPr>
        <p:spPr>
          <a:xfrm>
            <a:off x="3215882" y="1672437"/>
            <a:ext cx="826052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4C08F9-3A71-024D-AAD8-3CD8177F601F}"/>
              </a:ext>
            </a:extLst>
          </p:cNvPr>
          <p:cNvSpPr/>
          <p:nvPr/>
        </p:nvSpPr>
        <p:spPr>
          <a:xfrm>
            <a:off x="1485900" y="3324380"/>
            <a:ext cx="1755936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94B9A34-A341-6941-8AC0-674E4901B50B}"/>
              </a:ext>
            </a:extLst>
          </p:cNvPr>
          <p:cNvSpPr/>
          <p:nvPr/>
        </p:nvSpPr>
        <p:spPr>
          <a:xfrm>
            <a:off x="4041934" y="3324380"/>
            <a:ext cx="152950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37BEE8-9950-C847-A337-4ABDDD7F664E}"/>
              </a:ext>
            </a:extLst>
          </p:cNvPr>
          <p:cNvSpPr/>
          <p:nvPr/>
        </p:nvSpPr>
        <p:spPr>
          <a:xfrm>
            <a:off x="9255285" y="3319025"/>
            <a:ext cx="1492009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3F106F4-E27A-3747-873E-2414924CA3BA}"/>
              </a:ext>
            </a:extLst>
          </p:cNvPr>
          <p:cNvSpPr/>
          <p:nvPr/>
        </p:nvSpPr>
        <p:spPr>
          <a:xfrm>
            <a:off x="6409064" y="3324380"/>
            <a:ext cx="1998335" cy="6731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2A027-4EC3-E34B-8990-C890DE302809}"/>
              </a:ext>
            </a:extLst>
          </p:cNvPr>
          <p:cNvSpPr/>
          <p:nvPr/>
        </p:nvSpPr>
        <p:spPr>
          <a:xfrm>
            <a:off x="6778356" y="3266940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EDD2B8-F737-1346-B356-B211FA9C894B}"/>
              </a:ext>
            </a:extLst>
          </p:cNvPr>
          <p:cNvSpPr/>
          <p:nvPr/>
        </p:nvSpPr>
        <p:spPr>
          <a:xfrm>
            <a:off x="7107855" y="3315074"/>
            <a:ext cx="124099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867A8-59F8-7645-916F-0EF41FBBCB59}"/>
              </a:ext>
            </a:extLst>
          </p:cNvPr>
          <p:cNvSpPr txBox="1"/>
          <p:nvPr/>
        </p:nvSpPr>
        <p:spPr>
          <a:xfrm>
            <a:off x="996089" y="1070330"/>
            <a:ext cx="102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送信元ホストと宛先ホストを繋ぐ。バケツリレーの方向を決定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34D85-707D-4E46-8F50-045EE2451CDF}"/>
              </a:ext>
            </a:extLst>
          </p:cNvPr>
          <p:cNvSpPr txBox="1"/>
          <p:nvPr/>
        </p:nvSpPr>
        <p:spPr>
          <a:xfrm>
            <a:off x="882549" y="2781459"/>
            <a:ext cx="1080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r>
              <a:rPr lang="en-US" altLang="ja-JP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同一ネットワーク内の機械と機械を繋ぐ通信。バケツリレーを実施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85E0E-D2F2-934C-A2AE-A90DA3D6E6E9}"/>
              </a:ext>
            </a:extLst>
          </p:cNvPr>
          <p:cNvCxnSpPr>
            <a:cxnSpLocks/>
          </p:cNvCxnSpPr>
          <p:nvPr/>
        </p:nvCxnSpPr>
        <p:spPr>
          <a:xfrm flipH="1" flipV="1">
            <a:off x="3615005" y="5068610"/>
            <a:ext cx="932054" cy="885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BB8ABBD9-DF5F-6348-92A7-D95513E5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41" y="5536432"/>
            <a:ext cx="1059293" cy="1059293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39111-C4FF-C446-876F-9E6F5884AC6C}"/>
              </a:ext>
            </a:extLst>
          </p:cNvPr>
          <p:cNvCxnSpPr>
            <a:cxnSpLocks/>
          </p:cNvCxnSpPr>
          <p:nvPr/>
        </p:nvCxnSpPr>
        <p:spPr>
          <a:xfrm flipV="1">
            <a:off x="7819437" y="5155881"/>
            <a:ext cx="827579" cy="82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AA4AD58-5E2E-E145-8ED2-A8B0D8E7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5523732"/>
            <a:ext cx="1059293" cy="1059293"/>
          </a:xfrm>
          <a:prstGeom prst="rect">
            <a:avLst/>
          </a:prstGeom>
          <a:noFill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A9985E-281C-954E-8CC6-48FAE8756FC6}"/>
              </a:ext>
            </a:extLst>
          </p:cNvPr>
          <p:cNvSpPr txBox="1"/>
          <p:nvPr/>
        </p:nvSpPr>
        <p:spPr>
          <a:xfrm>
            <a:off x="10414606" y="53556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サーバー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A6125A-8F95-894F-B5FB-4E4F804121CD}"/>
              </a:ext>
            </a:extLst>
          </p:cNvPr>
          <p:cNvSpPr txBox="1"/>
          <p:nvPr/>
        </p:nvSpPr>
        <p:spPr>
          <a:xfrm>
            <a:off x="396209" y="57051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送信元ホスト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396F7-AFF9-034D-9C55-D1B1F533DB32}"/>
              </a:ext>
            </a:extLst>
          </p:cNvPr>
          <p:cNvSpPr txBox="1"/>
          <p:nvPr/>
        </p:nvSpPr>
        <p:spPr>
          <a:xfrm>
            <a:off x="10260717" y="57178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宛先ホスト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2AB0CF-88AC-2A41-AE85-0DAF1DB5C58E}"/>
              </a:ext>
            </a:extLst>
          </p:cNvPr>
          <p:cNvSpPr/>
          <p:nvPr/>
        </p:nvSpPr>
        <p:spPr>
          <a:xfrm>
            <a:off x="1317833" y="43928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0DE7CB8-347E-D24C-9705-70D6C9127285}"/>
              </a:ext>
            </a:extLst>
          </p:cNvPr>
          <p:cNvSpPr/>
          <p:nvPr/>
        </p:nvSpPr>
        <p:spPr>
          <a:xfrm>
            <a:off x="3939199" y="43649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13BA21B-5DB6-9544-A155-C2FFB1302379}"/>
              </a:ext>
            </a:extLst>
          </p:cNvPr>
          <p:cNvSpPr/>
          <p:nvPr/>
        </p:nvSpPr>
        <p:spPr>
          <a:xfrm>
            <a:off x="9143999" y="4340480"/>
            <a:ext cx="184361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37A23F-54CB-DD4D-B78A-2CA827D7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1" y="4392803"/>
            <a:ext cx="1059293" cy="1059293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F834C9-C4BE-454A-B6B8-CF3CEC91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41" y="4368734"/>
            <a:ext cx="1059293" cy="1059293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82AFD8-6A84-2545-B3B2-EFE10FBC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6" y="4380139"/>
            <a:ext cx="1059293" cy="1059293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7971A8-0235-E24E-B3BC-3032ACB4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" y="4263433"/>
            <a:ext cx="1318030" cy="13180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C2CDAE-53FC-4248-ACF2-3BD4AFEDA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73" y="4196799"/>
            <a:ext cx="1371600" cy="1371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E23E391-E989-FE4D-A8AB-06017171179F}"/>
              </a:ext>
            </a:extLst>
          </p:cNvPr>
          <p:cNvSpPr txBox="1"/>
          <p:nvPr/>
        </p:nvSpPr>
        <p:spPr>
          <a:xfrm>
            <a:off x="1625225" y="49251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4D15EE-D3CE-3F4F-8E8D-314E17AEA4B3}"/>
              </a:ext>
            </a:extLst>
          </p:cNvPr>
          <p:cNvSpPr txBox="1"/>
          <p:nvPr/>
        </p:nvSpPr>
        <p:spPr>
          <a:xfrm>
            <a:off x="4170094" y="49346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45B932-F6D4-BE4E-9206-649880E078FA}"/>
              </a:ext>
            </a:extLst>
          </p:cNvPr>
          <p:cNvSpPr txBox="1"/>
          <p:nvPr/>
        </p:nvSpPr>
        <p:spPr>
          <a:xfrm>
            <a:off x="9344347" y="48855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F7E4AAF-79F7-754B-8F9C-9F355C1682A7}"/>
              </a:ext>
            </a:extLst>
          </p:cNvPr>
          <p:cNvSpPr/>
          <p:nvPr/>
        </p:nvSpPr>
        <p:spPr>
          <a:xfrm>
            <a:off x="5571438" y="1667631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37E515-D24F-4F48-A71C-F5E87F3CE9FB}"/>
              </a:ext>
            </a:extLst>
          </p:cNvPr>
          <p:cNvSpPr/>
          <p:nvPr/>
        </p:nvSpPr>
        <p:spPr>
          <a:xfrm>
            <a:off x="8346969" y="1612356"/>
            <a:ext cx="837625" cy="673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6233644" y="2890621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6186385" y="5159258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4814342" y="3525021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4814342" y="580568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624521" y="517508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602246" y="290644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812581" y="47556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8993052" y="446805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46" y="2291760"/>
            <a:ext cx="1318030" cy="1318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46" y="4500243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724536" y="1070235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161753" y="987021"/>
            <a:ext cx="1972267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1468160" y="989358"/>
            <a:ext cx="1720550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579910" y="10160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218693" y="983278"/>
            <a:ext cx="194297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479887" y="1008318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1542322" y="105443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Ping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のデータ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8533E-A5ED-7747-B02C-94A90BEC1EDE}"/>
              </a:ext>
            </a:extLst>
          </p:cNvPr>
          <p:cNvCxnSpPr>
            <a:cxnSpLocks/>
          </p:cNvCxnSpPr>
          <p:nvPr/>
        </p:nvCxnSpPr>
        <p:spPr>
          <a:xfrm flipV="1">
            <a:off x="8967355" y="2890622"/>
            <a:ext cx="0" cy="2190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>
            <a:extLst>
              <a:ext uri="{FF2B5EF4-FFF2-40B4-BE49-F238E27FC236}">
                <a16:creationId xmlns:a16="http://schemas.microsoft.com/office/drawing/2014/main" id="{9DC59B6D-4BB6-AD4E-AB89-0A714BF230C7}"/>
              </a:ext>
            </a:extLst>
          </p:cNvPr>
          <p:cNvSpPr/>
          <p:nvPr/>
        </p:nvSpPr>
        <p:spPr>
          <a:xfrm rot="10800000">
            <a:off x="8027644" y="2424900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9F9F6-269F-714B-B5CC-FC2C7AEDC8D4}"/>
              </a:ext>
            </a:extLst>
          </p:cNvPr>
          <p:cNvSpPr/>
          <p:nvPr/>
        </p:nvSpPr>
        <p:spPr>
          <a:xfrm>
            <a:off x="7169727" y="2347516"/>
            <a:ext cx="1099025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04305-1840-1C43-966D-61404B2A7EB2}"/>
              </a:ext>
            </a:extLst>
          </p:cNvPr>
          <p:cNvSpPr txBox="1"/>
          <p:nvPr/>
        </p:nvSpPr>
        <p:spPr>
          <a:xfrm>
            <a:off x="7218728" y="239679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8268753" y="1700132"/>
            <a:ext cx="1812558" cy="6473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456137" y="1652764"/>
            <a:ext cx="5727695" cy="72435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CC2499-BFFE-694A-9A96-8577EE8F8E92}"/>
              </a:ext>
            </a:extLst>
          </p:cNvPr>
          <p:cNvSpPr txBox="1"/>
          <p:nvPr/>
        </p:nvSpPr>
        <p:spPr>
          <a:xfrm>
            <a:off x="8191050" y="12934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????.????.????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30C38-6CC5-EB4C-B5F8-E140303BA9AD}"/>
              </a:ext>
            </a:extLst>
          </p:cNvPr>
          <p:cNvSpPr txBox="1"/>
          <p:nvPr/>
        </p:nvSpPr>
        <p:spPr>
          <a:xfrm>
            <a:off x="6229084" y="129223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AAFC2-834E-3D43-B5B3-DD42005878CF}"/>
              </a:ext>
            </a:extLst>
          </p:cNvPr>
          <p:cNvSpPr/>
          <p:nvPr/>
        </p:nvSpPr>
        <p:spPr>
          <a:xfrm>
            <a:off x="4698473" y="989201"/>
            <a:ext cx="1520220" cy="6957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F8BAD-C37A-0A4F-A571-D61BA708E127}"/>
              </a:ext>
            </a:extLst>
          </p:cNvPr>
          <p:cNvSpPr txBox="1"/>
          <p:nvPr/>
        </p:nvSpPr>
        <p:spPr>
          <a:xfrm>
            <a:off x="5036309" y="101609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B813B-573E-EB42-84FC-D4205D08E7C5}"/>
              </a:ext>
            </a:extLst>
          </p:cNvPr>
          <p:cNvSpPr txBox="1"/>
          <p:nvPr/>
        </p:nvSpPr>
        <p:spPr>
          <a:xfrm>
            <a:off x="4814343" y="130968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B1B512-5DEE-C244-A7F6-465FF4C134A3}"/>
              </a:ext>
            </a:extLst>
          </p:cNvPr>
          <p:cNvSpPr/>
          <p:nvPr/>
        </p:nvSpPr>
        <p:spPr>
          <a:xfrm>
            <a:off x="3188799" y="989201"/>
            <a:ext cx="1520220" cy="6957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D46A81-4D49-9A4E-95B3-45B4A5E46093}"/>
              </a:ext>
            </a:extLst>
          </p:cNvPr>
          <p:cNvSpPr txBox="1"/>
          <p:nvPr/>
        </p:nvSpPr>
        <p:spPr>
          <a:xfrm>
            <a:off x="3411219" y="101609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E4355-CB03-4D45-AC27-BF39E5A191E6}"/>
              </a:ext>
            </a:extLst>
          </p:cNvPr>
          <p:cNvSpPr txBox="1"/>
          <p:nvPr/>
        </p:nvSpPr>
        <p:spPr>
          <a:xfrm>
            <a:off x="3304669" y="130968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BDFB564-FC3E-B447-81D3-86996EDA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47" y="4553807"/>
            <a:ext cx="1210903" cy="12109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8FD88C-02F7-DE4C-922F-A5CC14AF6FA9}"/>
              </a:ext>
            </a:extLst>
          </p:cNvPr>
          <p:cNvSpPr txBox="1"/>
          <p:nvPr/>
        </p:nvSpPr>
        <p:spPr>
          <a:xfrm>
            <a:off x="4780068" y="20433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ユーザが</a:t>
            </a:r>
            <a:endParaRPr lang="en-US" altLang="ja-JP" sz="2000" b="1" dirty="0"/>
          </a:p>
          <a:p>
            <a:pPr algn="ctr"/>
            <a:r>
              <a:rPr lang="ja-JP" altLang="en-US" sz="2000" b="1"/>
              <a:t>指定</a:t>
            </a:r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4B4D6-E472-B345-BF6D-E811E7862D94}"/>
              </a:ext>
            </a:extLst>
          </p:cNvPr>
          <p:cNvSpPr txBox="1"/>
          <p:nvPr/>
        </p:nvSpPr>
        <p:spPr>
          <a:xfrm>
            <a:off x="3346195" y="20937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自分の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アドレス</a:t>
            </a:r>
            <a:endParaRPr 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B56934-0791-D741-8B0C-E0DDE9FF483B}"/>
              </a:ext>
            </a:extLst>
          </p:cNvPr>
          <p:cNvSpPr txBox="1"/>
          <p:nvPr/>
        </p:nvSpPr>
        <p:spPr>
          <a:xfrm>
            <a:off x="6595995" y="2123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自分の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アドレス</a:t>
            </a:r>
            <a:endParaRPr lang="en-US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266F54-61DC-E248-A9BE-0E7DB62CD13B}"/>
              </a:ext>
            </a:extLst>
          </p:cNvPr>
          <p:cNvSpPr txBox="1"/>
          <p:nvPr/>
        </p:nvSpPr>
        <p:spPr>
          <a:xfrm>
            <a:off x="8284844" y="2007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知らないので</a:t>
            </a:r>
            <a:endParaRPr lang="en-US" sz="2000" b="1" dirty="0">
              <a:solidFill>
                <a:schemeClr val="accent3"/>
              </a:solidFill>
            </a:endParaRP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ARP</a:t>
            </a:r>
            <a:r>
              <a:rPr lang="ja-JP" altLang="en-US" sz="2000" b="1">
                <a:solidFill>
                  <a:schemeClr val="accent3"/>
                </a:solidFill>
              </a:rPr>
              <a:t>で解決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6E587A7A-9317-7F43-BF49-649F6AE487F9}"/>
              </a:ext>
            </a:extLst>
          </p:cNvPr>
          <p:cNvSpPr/>
          <p:nvPr/>
        </p:nvSpPr>
        <p:spPr>
          <a:xfrm>
            <a:off x="646285" y="2471925"/>
            <a:ext cx="3668871" cy="1299972"/>
          </a:xfrm>
          <a:prstGeom prst="wedgeRectCallout">
            <a:avLst>
              <a:gd name="adj1" fmla="val 67202"/>
              <a:gd name="adj2" fmla="val -144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4784E-910D-1B45-83BC-643D345A83FB}"/>
              </a:ext>
            </a:extLst>
          </p:cNvPr>
          <p:cNvSpPr txBox="1"/>
          <p:nvPr/>
        </p:nvSpPr>
        <p:spPr>
          <a:xfrm>
            <a:off x="752298" y="2616726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PC1# ping 10.0.0.102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.!!!!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94BC1E-9FC4-C347-B601-3B10A311AE51}"/>
              </a:ext>
            </a:extLst>
          </p:cNvPr>
          <p:cNvSpPr txBox="1"/>
          <p:nvPr/>
        </p:nvSpPr>
        <p:spPr>
          <a:xfrm>
            <a:off x="5775503" y="319848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67987D-437D-7B4E-9F96-371748ADF42C}"/>
              </a:ext>
            </a:extLst>
          </p:cNvPr>
          <p:cNvSpPr txBox="1"/>
          <p:nvPr/>
        </p:nvSpPr>
        <p:spPr>
          <a:xfrm>
            <a:off x="5774782" y="544824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42561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119711" y="248763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23" y="182862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109027" y="425750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7" y="365205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6" y="359849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7068" y="195861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7068" y="364596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778177" y="42966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778167" y="252581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211732" y="377765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502772" y="35723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454113" y="248763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992103" y="28584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990712" y="45978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9876237" y="392592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7966796" y="317121"/>
            <a:ext cx="2335903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569027" y="327170"/>
            <a:ext cx="4060390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8515348" y="3271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781934" y="33217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8101009" y="64068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FFFF.FFFF.FFFF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5628286" y="314532"/>
            <a:ext cx="2342402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6125636" y="329335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5858729" y="64684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109027" y="597463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85" y="527646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401425" y="536105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801731" y="60030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456895" y="443793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993642" y="623749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523579" y="45741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4AE825A1-25DA-E446-A898-93CBBFBDB6D1}"/>
              </a:ext>
            </a:extLst>
          </p:cNvPr>
          <p:cNvSpPr/>
          <p:nvPr/>
        </p:nvSpPr>
        <p:spPr>
          <a:xfrm rot="16200000">
            <a:off x="5742883" y="4036348"/>
            <a:ext cx="2982192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5904573" y="4410736"/>
            <a:ext cx="1328388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8347200" y="3749674"/>
            <a:ext cx="361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がブロードキャスト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アドレスのためフラッド。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全ての機器に届く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20B49BAD-9B41-F44A-8AFF-A170F31E5BB0}"/>
              </a:ext>
            </a:extLst>
          </p:cNvPr>
          <p:cNvSpPr/>
          <p:nvPr/>
        </p:nvSpPr>
        <p:spPr>
          <a:xfrm>
            <a:off x="4824049" y="3018849"/>
            <a:ext cx="1036190" cy="800373"/>
          </a:xfrm>
          <a:prstGeom prst="wedgeEllipseCallout">
            <a:avLst>
              <a:gd name="adj1" fmla="val -48911"/>
              <a:gd name="adj2" fmla="val 610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48CF57-3DC9-6742-A809-CA0378752C71}"/>
              </a:ext>
            </a:extLst>
          </p:cNvPr>
          <p:cNvSpPr/>
          <p:nvPr/>
        </p:nvSpPr>
        <p:spPr>
          <a:xfrm>
            <a:off x="5170693" y="3595328"/>
            <a:ext cx="135082" cy="124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1A57AD-22B8-424D-BC1D-C9405563CFE2}"/>
              </a:ext>
            </a:extLst>
          </p:cNvPr>
          <p:cNvSpPr/>
          <p:nvPr/>
        </p:nvSpPr>
        <p:spPr>
          <a:xfrm rot="1813616">
            <a:off x="5362686" y="3126674"/>
            <a:ext cx="109655" cy="4205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FD1C53-CBE1-3E4C-B313-D8226EFE1AE6}"/>
              </a:ext>
            </a:extLst>
          </p:cNvPr>
          <p:cNvSpPr txBox="1"/>
          <p:nvPr/>
        </p:nvSpPr>
        <p:spPr>
          <a:xfrm>
            <a:off x="1695900" y="633065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10.0.0.102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アドレスは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E7A60FD6-66F4-D04B-A762-D0A833599997}"/>
              </a:ext>
            </a:extLst>
          </p:cNvPr>
          <p:cNvSpPr/>
          <p:nvPr/>
        </p:nvSpPr>
        <p:spPr>
          <a:xfrm rot="10800000">
            <a:off x="6838049" y="1937263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F635B0-C562-F645-8A0C-21C0D1583F35}"/>
              </a:ext>
            </a:extLst>
          </p:cNvPr>
          <p:cNvSpPr/>
          <p:nvPr/>
        </p:nvSpPr>
        <p:spPr>
          <a:xfrm>
            <a:off x="5256170" y="1859879"/>
            <a:ext cx="1822987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E5D5A-FC86-D742-AD2E-92D073185250}"/>
              </a:ext>
            </a:extLst>
          </p:cNvPr>
          <p:cNvSpPr txBox="1"/>
          <p:nvPr/>
        </p:nvSpPr>
        <p:spPr>
          <a:xfrm>
            <a:off x="5343375" y="190400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Request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14E459-0195-9445-8606-40127465661C}"/>
              </a:ext>
            </a:extLst>
          </p:cNvPr>
          <p:cNvCxnSpPr>
            <a:cxnSpLocks/>
          </p:cNvCxnSpPr>
          <p:nvPr/>
        </p:nvCxnSpPr>
        <p:spPr>
          <a:xfrm flipV="1">
            <a:off x="7079157" y="1022909"/>
            <a:ext cx="3223542" cy="8810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91F92F-3C0D-DD46-9220-67DC1E9678FB}"/>
              </a:ext>
            </a:extLst>
          </p:cNvPr>
          <p:cNvCxnSpPr>
            <a:cxnSpLocks/>
          </p:cNvCxnSpPr>
          <p:nvPr/>
        </p:nvCxnSpPr>
        <p:spPr>
          <a:xfrm flipH="1" flipV="1">
            <a:off x="1569027" y="1022909"/>
            <a:ext cx="3695245" cy="8810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5C3455-29F9-6A4C-9FEA-70A995914DE6}"/>
              </a:ext>
            </a:extLst>
          </p:cNvPr>
          <p:cNvSpPr txBox="1"/>
          <p:nvPr/>
        </p:nvSpPr>
        <p:spPr>
          <a:xfrm>
            <a:off x="403480" y="2608348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Request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を送信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FBD98A-92CA-4B4C-AD2D-F75B14B8D1CA}"/>
              </a:ext>
            </a:extLst>
          </p:cNvPr>
          <p:cNvSpPr txBox="1"/>
          <p:nvPr/>
        </p:nvSpPr>
        <p:spPr>
          <a:xfrm>
            <a:off x="394000" y="4312125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自分宛ての</a:t>
            </a:r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に応答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E5D613-89A5-D843-BFA0-4627254DDA24}"/>
              </a:ext>
            </a:extLst>
          </p:cNvPr>
          <p:cNvSpPr txBox="1"/>
          <p:nvPr/>
        </p:nvSpPr>
        <p:spPr>
          <a:xfrm>
            <a:off x="392141" y="6027050"/>
            <a:ext cx="33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自分宛てでない</a:t>
            </a:r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を無視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56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119711" y="248763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23" y="182862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109027" y="425750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7" y="365205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6" y="359849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7068" y="195861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7068" y="364596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778177" y="42966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778167" y="252581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84975" y="431078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502772" y="35723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454113" y="248763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992103" y="28584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990712" y="459786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>
            <a:off x="906252" y="38413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1509227" y="286840"/>
            <a:ext cx="2335903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6188392" y="277270"/>
            <a:ext cx="4224197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2057779" y="2968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7603935" y="28227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1720384" y="61040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848875" y="283994"/>
            <a:ext cx="2342402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4346225" y="298797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4079318" y="6163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109027" y="597463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85" y="527646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401425" y="536105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801731" y="60030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456895" y="443793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993642" y="623749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523579" y="45741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5905590" y="2572274"/>
            <a:ext cx="1328388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8289974" y="3889983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はユニキャスト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関係ないホストには届かない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FD1C53-CBE1-3E4C-B313-D8226EFE1AE6}"/>
              </a:ext>
            </a:extLst>
          </p:cNvPr>
          <p:cNvSpPr txBox="1"/>
          <p:nvPr/>
        </p:nvSpPr>
        <p:spPr>
          <a:xfrm>
            <a:off x="6211732" y="58316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10.0.0.102 : MAC 0000.0000.0102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E7A60FD6-66F4-D04B-A762-D0A833599997}"/>
              </a:ext>
            </a:extLst>
          </p:cNvPr>
          <p:cNvSpPr/>
          <p:nvPr/>
        </p:nvSpPr>
        <p:spPr>
          <a:xfrm>
            <a:off x="4867176" y="1939024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F635B0-C562-F645-8A0C-21C0D1583F35}"/>
              </a:ext>
            </a:extLst>
          </p:cNvPr>
          <p:cNvSpPr/>
          <p:nvPr/>
        </p:nvSpPr>
        <p:spPr>
          <a:xfrm>
            <a:off x="5256170" y="1859879"/>
            <a:ext cx="1822987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E5D5A-FC86-D742-AD2E-92D073185250}"/>
              </a:ext>
            </a:extLst>
          </p:cNvPr>
          <p:cNvSpPr txBox="1"/>
          <p:nvPr/>
        </p:nvSpPr>
        <p:spPr>
          <a:xfrm>
            <a:off x="5494055" y="190400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14E459-0195-9445-8606-40127465661C}"/>
              </a:ext>
            </a:extLst>
          </p:cNvPr>
          <p:cNvCxnSpPr>
            <a:cxnSpLocks/>
          </p:cNvCxnSpPr>
          <p:nvPr/>
        </p:nvCxnSpPr>
        <p:spPr>
          <a:xfrm flipV="1">
            <a:off x="7079157" y="1022909"/>
            <a:ext cx="3276658" cy="8811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91F92F-3C0D-DD46-9220-67DC1E9678FB}"/>
              </a:ext>
            </a:extLst>
          </p:cNvPr>
          <p:cNvCxnSpPr>
            <a:cxnSpLocks/>
          </p:cNvCxnSpPr>
          <p:nvPr/>
        </p:nvCxnSpPr>
        <p:spPr>
          <a:xfrm flipH="1" flipV="1">
            <a:off x="1569027" y="1022909"/>
            <a:ext cx="3695245" cy="8810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5C3455-29F9-6A4C-9FEA-70A995914DE6}"/>
              </a:ext>
            </a:extLst>
          </p:cNvPr>
          <p:cNvSpPr txBox="1"/>
          <p:nvPr/>
        </p:nvSpPr>
        <p:spPr>
          <a:xfrm>
            <a:off x="417134" y="4320315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の送信元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FBD98A-92CA-4B4C-AD2D-F75B14B8D1CA}"/>
              </a:ext>
            </a:extLst>
          </p:cNvPr>
          <p:cNvSpPr txBox="1"/>
          <p:nvPr/>
        </p:nvSpPr>
        <p:spPr>
          <a:xfrm>
            <a:off x="401425" y="2633613"/>
            <a:ext cx="309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を受け取り、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アドレスを把握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E5D613-89A5-D843-BFA0-4627254DDA24}"/>
              </a:ext>
            </a:extLst>
          </p:cNvPr>
          <p:cNvSpPr txBox="1"/>
          <p:nvPr/>
        </p:nvSpPr>
        <p:spPr>
          <a:xfrm>
            <a:off x="392141" y="6027050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Reply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は届かない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7FBBDB-AE1E-B34C-9860-A351576F241C}"/>
              </a:ext>
            </a:extLst>
          </p:cNvPr>
          <p:cNvSpPr/>
          <p:nvPr/>
        </p:nvSpPr>
        <p:spPr>
          <a:xfrm>
            <a:off x="5905590" y="3999911"/>
            <a:ext cx="1328388" cy="132675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445D37-5649-D64F-9138-ADC450479D46}"/>
              </a:ext>
            </a:extLst>
          </p:cNvPr>
          <p:cNvSpPr/>
          <p:nvPr/>
        </p:nvSpPr>
        <p:spPr>
          <a:xfrm rot="5400000">
            <a:off x="6504376" y="3351365"/>
            <a:ext cx="1328388" cy="132675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DBEBA542-80E1-6841-A1B9-43D41E4B542A}"/>
              </a:ext>
            </a:extLst>
          </p:cNvPr>
          <p:cNvSpPr/>
          <p:nvPr/>
        </p:nvSpPr>
        <p:spPr>
          <a:xfrm>
            <a:off x="646285" y="4111771"/>
            <a:ext cx="3668872" cy="1977299"/>
          </a:xfrm>
          <a:prstGeom prst="wedgeRectCallout">
            <a:avLst>
              <a:gd name="adj1" fmla="val 71241"/>
              <a:gd name="adj2" fmla="val -447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4E6D64-F981-C64F-90D4-A9FA0EFB1522}"/>
              </a:ext>
            </a:extLst>
          </p:cNvPr>
          <p:cNvSpPr/>
          <p:nvPr/>
        </p:nvSpPr>
        <p:spPr>
          <a:xfrm>
            <a:off x="825035" y="5538828"/>
            <a:ext cx="3331580" cy="442317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ular Callout 57">
            <a:extLst>
              <a:ext uri="{FF2B5EF4-FFF2-40B4-BE49-F238E27FC236}">
                <a16:creationId xmlns:a16="http://schemas.microsoft.com/office/drawing/2014/main" id="{8E8028A2-7ADE-A04F-9FCB-DCAC680AAF41}"/>
              </a:ext>
            </a:extLst>
          </p:cNvPr>
          <p:cNvSpPr/>
          <p:nvPr/>
        </p:nvSpPr>
        <p:spPr>
          <a:xfrm>
            <a:off x="646285" y="2523880"/>
            <a:ext cx="3668871" cy="1299972"/>
          </a:xfrm>
          <a:prstGeom prst="wedgeRectCallout">
            <a:avLst>
              <a:gd name="adj1" fmla="val 67202"/>
              <a:gd name="adj2" fmla="val -144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724536" y="1091017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161753" y="1007803"/>
            <a:ext cx="1972267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1468160" y="1010140"/>
            <a:ext cx="1720550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579910" y="10368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218693" y="1004060"/>
            <a:ext cx="194297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479887" y="1029100"/>
            <a:ext cx="142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1542322" y="107521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Ping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のデータ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8268752" y="1765886"/>
            <a:ext cx="1831705" cy="63090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468160" y="1699799"/>
            <a:ext cx="5701567" cy="6969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CC2499-BFFE-694A-9A96-8577EE8F8E92}"/>
              </a:ext>
            </a:extLst>
          </p:cNvPr>
          <p:cNvSpPr txBox="1"/>
          <p:nvPr/>
        </p:nvSpPr>
        <p:spPr>
          <a:xfrm>
            <a:off x="8191050" y="131420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A30C38-6CC5-EB4C-B5F8-E140303BA9AD}"/>
              </a:ext>
            </a:extLst>
          </p:cNvPr>
          <p:cNvSpPr txBox="1"/>
          <p:nvPr/>
        </p:nvSpPr>
        <p:spPr>
          <a:xfrm>
            <a:off x="6229084" y="131301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AAFC2-834E-3D43-B5B3-DD42005878CF}"/>
              </a:ext>
            </a:extLst>
          </p:cNvPr>
          <p:cNvSpPr/>
          <p:nvPr/>
        </p:nvSpPr>
        <p:spPr>
          <a:xfrm>
            <a:off x="4698473" y="1009983"/>
            <a:ext cx="1520220" cy="6957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F8BAD-C37A-0A4F-A571-D61BA708E127}"/>
              </a:ext>
            </a:extLst>
          </p:cNvPr>
          <p:cNvSpPr txBox="1"/>
          <p:nvPr/>
        </p:nvSpPr>
        <p:spPr>
          <a:xfrm>
            <a:off x="5036309" y="103687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B813B-573E-EB42-84FC-D4205D08E7C5}"/>
              </a:ext>
            </a:extLst>
          </p:cNvPr>
          <p:cNvSpPr txBox="1"/>
          <p:nvPr/>
        </p:nvSpPr>
        <p:spPr>
          <a:xfrm>
            <a:off x="4814343" y="133046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B1B512-5DEE-C244-A7F6-465FF4C134A3}"/>
              </a:ext>
            </a:extLst>
          </p:cNvPr>
          <p:cNvSpPr/>
          <p:nvPr/>
        </p:nvSpPr>
        <p:spPr>
          <a:xfrm>
            <a:off x="3188799" y="1009983"/>
            <a:ext cx="1520220" cy="6957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D46A81-4D49-9A4E-95B3-45B4A5E46093}"/>
              </a:ext>
            </a:extLst>
          </p:cNvPr>
          <p:cNvSpPr txBox="1"/>
          <p:nvPr/>
        </p:nvSpPr>
        <p:spPr>
          <a:xfrm>
            <a:off x="3411219" y="103687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E4355-CB03-4D45-AC27-BF39E5A191E6}"/>
              </a:ext>
            </a:extLst>
          </p:cNvPr>
          <p:cNvSpPr txBox="1"/>
          <p:nvPr/>
        </p:nvSpPr>
        <p:spPr>
          <a:xfrm>
            <a:off x="3304669" y="133046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56FAF-5A63-104D-ACEF-4B049E76CB96}"/>
              </a:ext>
            </a:extLst>
          </p:cNvPr>
          <p:cNvSpPr txBox="1"/>
          <p:nvPr/>
        </p:nvSpPr>
        <p:spPr>
          <a:xfrm>
            <a:off x="752298" y="2668681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PC1# ping 10.0.0.102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.!!!!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FD88C-02F7-DE4C-922F-A5CC14AF6FA9}"/>
              </a:ext>
            </a:extLst>
          </p:cNvPr>
          <p:cNvSpPr txBox="1"/>
          <p:nvPr/>
        </p:nvSpPr>
        <p:spPr>
          <a:xfrm>
            <a:off x="4780068" y="22511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ユーザが</a:t>
            </a:r>
            <a:endParaRPr lang="en-US" altLang="ja-JP" sz="2000" b="1" dirty="0"/>
          </a:p>
          <a:p>
            <a:pPr algn="ctr"/>
            <a:r>
              <a:rPr lang="ja-JP" altLang="en-US" sz="2000" b="1"/>
              <a:t>指定</a:t>
            </a:r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4B4D6-E472-B345-BF6D-E811E7862D94}"/>
              </a:ext>
            </a:extLst>
          </p:cNvPr>
          <p:cNvSpPr txBox="1"/>
          <p:nvPr/>
        </p:nvSpPr>
        <p:spPr>
          <a:xfrm>
            <a:off x="3346195" y="23015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自分の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アドレス</a:t>
            </a:r>
            <a:endParaRPr 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B56934-0791-D741-8B0C-E0DDE9FF483B}"/>
              </a:ext>
            </a:extLst>
          </p:cNvPr>
          <p:cNvSpPr txBox="1"/>
          <p:nvPr/>
        </p:nvSpPr>
        <p:spPr>
          <a:xfrm>
            <a:off x="6595995" y="23309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自分の</a:t>
            </a:r>
            <a:endParaRPr lang="en-US" altLang="ja-JP" sz="2000" b="1" dirty="0"/>
          </a:p>
          <a:p>
            <a:pPr algn="ctr"/>
            <a:r>
              <a:rPr lang="ja-JP" altLang="en-US" sz="2000" b="1"/>
              <a:t>アドレス</a:t>
            </a:r>
            <a:endParaRPr lang="en-US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266F54-61DC-E248-A9BE-0E7DB62CD13B}"/>
              </a:ext>
            </a:extLst>
          </p:cNvPr>
          <p:cNvSpPr txBox="1"/>
          <p:nvPr/>
        </p:nvSpPr>
        <p:spPr>
          <a:xfrm>
            <a:off x="8139850" y="387635"/>
            <a:ext cx="201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ARP Table</a:t>
            </a:r>
            <a:r>
              <a:rPr lang="ja-JP" altLang="en-US" sz="2000" b="1">
                <a:solidFill>
                  <a:schemeClr val="accent3"/>
                </a:solidFill>
              </a:rPr>
              <a:t>で解決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B7BCBA5-F94B-314E-A33B-B83860DB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7362"/>
              </p:ext>
            </p:extLst>
          </p:nvPr>
        </p:nvGraphicFramePr>
        <p:xfrm>
          <a:off x="825035" y="4647855"/>
          <a:ext cx="3331580" cy="133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4AA21AB-8885-EF47-94BE-F9CF407F28A1}"/>
              </a:ext>
            </a:extLst>
          </p:cNvPr>
          <p:cNvSpPr txBox="1"/>
          <p:nvPr/>
        </p:nvSpPr>
        <p:spPr>
          <a:xfrm>
            <a:off x="1434833" y="4149236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11192-3502-DB43-964D-81BBA3C3BF2F}"/>
              </a:ext>
            </a:extLst>
          </p:cNvPr>
          <p:cNvCxnSpPr>
            <a:cxnSpLocks/>
          </p:cNvCxnSpPr>
          <p:nvPr/>
        </p:nvCxnSpPr>
        <p:spPr>
          <a:xfrm>
            <a:off x="6233644" y="2890621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83DEFB-A908-EA42-83FB-50C8AD2915D6}"/>
              </a:ext>
            </a:extLst>
          </p:cNvPr>
          <p:cNvCxnSpPr>
            <a:cxnSpLocks/>
          </p:cNvCxnSpPr>
          <p:nvPr/>
        </p:nvCxnSpPr>
        <p:spPr>
          <a:xfrm>
            <a:off x="6186385" y="5159258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CFCD96-F047-2B4E-87C2-B71DAAEDBD7B}"/>
              </a:ext>
            </a:extLst>
          </p:cNvPr>
          <p:cNvSpPr txBox="1"/>
          <p:nvPr/>
        </p:nvSpPr>
        <p:spPr>
          <a:xfrm>
            <a:off x="4814342" y="3525021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BCC6F6-CED0-CA40-A747-F4358AFC875E}"/>
              </a:ext>
            </a:extLst>
          </p:cNvPr>
          <p:cNvSpPr txBox="1"/>
          <p:nvPr/>
        </p:nvSpPr>
        <p:spPr>
          <a:xfrm>
            <a:off x="4814342" y="580568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DCA946-8902-2B4C-B19A-27C62ACFE4D7}"/>
              </a:ext>
            </a:extLst>
          </p:cNvPr>
          <p:cNvSpPr txBox="1"/>
          <p:nvPr/>
        </p:nvSpPr>
        <p:spPr>
          <a:xfrm>
            <a:off x="6624521" y="517508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C917BF-656E-BD4C-AE32-F4A228367865}"/>
              </a:ext>
            </a:extLst>
          </p:cNvPr>
          <p:cNvSpPr txBox="1"/>
          <p:nvPr/>
        </p:nvSpPr>
        <p:spPr>
          <a:xfrm>
            <a:off x="6602246" y="290644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D5E22-C922-8B4F-BF20-305A9B860B90}"/>
              </a:ext>
            </a:extLst>
          </p:cNvPr>
          <p:cNvSpPr txBox="1"/>
          <p:nvPr/>
        </p:nvSpPr>
        <p:spPr>
          <a:xfrm>
            <a:off x="7812581" y="47556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A786B1-72CA-0145-8BBD-0737A8CF7101}"/>
              </a:ext>
            </a:extLst>
          </p:cNvPr>
          <p:cNvSpPr txBox="1"/>
          <p:nvPr/>
        </p:nvSpPr>
        <p:spPr>
          <a:xfrm>
            <a:off x="8993052" y="446805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EDB54E0-7B3D-9B4C-9D82-7FCBEE0B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46" y="2291760"/>
            <a:ext cx="1318030" cy="131803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653937F-D851-DE40-871A-AB6C88D13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46" y="4500243"/>
            <a:ext cx="1318030" cy="131803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FBE288-AD2B-164A-8DD2-D1EDB35E17BF}"/>
              </a:ext>
            </a:extLst>
          </p:cNvPr>
          <p:cNvCxnSpPr>
            <a:cxnSpLocks/>
          </p:cNvCxnSpPr>
          <p:nvPr/>
        </p:nvCxnSpPr>
        <p:spPr>
          <a:xfrm flipV="1">
            <a:off x="8967355" y="2890622"/>
            <a:ext cx="0" cy="2190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Arrow 69">
            <a:extLst>
              <a:ext uri="{FF2B5EF4-FFF2-40B4-BE49-F238E27FC236}">
                <a16:creationId xmlns:a16="http://schemas.microsoft.com/office/drawing/2014/main" id="{89F075E4-BDCD-714E-9D8D-7988F7A4830B}"/>
              </a:ext>
            </a:extLst>
          </p:cNvPr>
          <p:cNvSpPr/>
          <p:nvPr/>
        </p:nvSpPr>
        <p:spPr>
          <a:xfrm rot="10800000">
            <a:off x="8027644" y="2424900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50B06A-1EF8-6549-BE92-7598E0EF25DD}"/>
              </a:ext>
            </a:extLst>
          </p:cNvPr>
          <p:cNvSpPr/>
          <p:nvPr/>
        </p:nvSpPr>
        <p:spPr>
          <a:xfrm>
            <a:off x="7169727" y="2347516"/>
            <a:ext cx="1099025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C52D8-213C-5643-83EE-3441B46AF3E7}"/>
              </a:ext>
            </a:extLst>
          </p:cNvPr>
          <p:cNvSpPr txBox="1"/>
          <p:nvPr/>
        </p:nvSpPr>
        <p:spPr>
          <a:xfrm>
            <a:off x="7218728" y="239679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4BB6624-AA5F-8E48-B51D-4E6E9F4E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47" y="4553807"/>
            <a:ext cx="1210903" cy="121090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691BA2D-A9C1-3641-AA2B-FA9656CE28F1}"/>
              </a:ext>
            </a:extLst>
          </p:cNvPr>
          <p:cNvSpPr txBox="1"/>
          <p:nvPr/>
        </p:nvSpPr>
        <p:spPr>
          <a:xfrm>
            <a:off x="5775503" y="319848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29EC52-5F36-7B44-8580-6D5BD0CBAD30}"/>
              </a:ext>
            </a:extLst>
          </p:cNvPr>
          <p:cNvSpPr txBox="1"/>
          <p:nvPr/>
        </p:nvSpPr>
        <p:spPr>
          <a:xfrm>
            <a:off x="5774782" y="544824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29224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1792721" y="1391881"/>
            <a:ext cx="3251782" cy="10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DAF72-66D2-5943-B002-A9770408206C}"/>
              </a:ext>
            </a:extLst>
          </p:cNvPr>
          <p:cNvCxnSpPr>
            <a:cxnSpLocks/>
          </p:cNvCxnSpPr>
          <p:nvPr/>
        </p:nvCxnSpPr>
        <p:spPr>
          <a:xfrm flipV="1">
            <a:off x="5267639" y="793226"/>
            <a:ext cx="1" cy="557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760CAE-1BB6-5A42-BFA7-1971166FEC9F}"/>
              </a:ext>
            </a:extLst>
          </p:cNvPr>
          <p:cNvCxnSpPr>
            <a:cxnSpLocks/>
          </p:cNvCxnSpPr>
          <p:nvPr/>
        </p:nvCxnSpPr>
        <p:spPr>
          <a:xfrm flipV="1">
            <a:off x="1570504" y="814341"/>
            <a:ext cx="3687956" cy="9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BAFE0B-DD60-584C-854A-387C1A16F855}"/>
              </a:ext>
            </a:extLst>
          </p:cNvPr>
          <p:cNvCxnSpPr>
            <a:cxnSpLocks/>
          </p:cNvCxnSpPr>
          <p:nvPr/>
        </p:nvCxnSpPr>
        <p:spPr>
          <a:xfrm flipV="1">
            <a:off x="5262253" y="1609189"/>
            <a:ext cx="7584" cy="38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CDA229-B224-2343-82BC-4BF751D862F5}"/>
              </a:ext>
            </a:extLst>
          </p:cNvPr>
          <p:cNvCxnSpPr>
            <a:cxnSpLocks/>
          </p:cNvCxnSpPr>
          <p:nvPr/>
        </p:nvCxnSpPr>
        <p:spPr>
          <a:xfrm flipV="1">
            <a:off x="1570504" y="1988903"/>
            <a:ext cx="3687955" cy="20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315DF0D5-6C6E-AA40-86C2-A7949B05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" y="1350670"/>
            <a:ext cx="1318030" cy="13180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948355B-D9BA-BC44-9CE9-03E64741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" y="144935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C348F-B622-A24F-B6A5-3B2EC9C6368C}"/>
              </a:ext>
            </a:extLst>
          </p:cNvPr>
          <p:cNvSpPr txBox="1"/>
          <p:nvPr/>
        </p:nvSpPr>
        <p:spPr>
          <a:xfrm rot="5400000">
            <a:off x="1413165" y="994530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0C2D0F-BBD6-C24D-98C8-ADDA55C15B79}"/>
              </a:ext>
            </a:extLst>
          </p:cNvPr>
          <p:cNvCxnSpPr>
            <a:cxnSpLocks/>
          </p:cNvCxnSpPr>
          <p:nvPr/>
        </p:nvCxnSpPr>
        <p:spPr>
          <a:xfrm>
            <a:off x="5486403" y="3428796"/>
            <a:ext cx="16655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0DBB8D16-B5C3-EF47-AB81-4638BFCD1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42" y="2869250"/>
            <a:ext cx="1210903" cy="1210903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F750FE-C8F2-BD49-827D-F6CE23412E91}"/>
              </a:ext>
            </a:extLst>
          </p:cNvPr>
          <p:cNvCxnSpPr>
            <a:cxnSpLocks/>
          </p:cNvCxnSpPr>
          <p:nvPr/>
        </p:nvCxnSpPr>
        <p:spPr>
          <a:xfrm flipV="1">
            <a:off x="7151921" y="1392926"/>
            <a:ext cx="0" cy="193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D5B2F0E-22C9-034D-ACCD-A1FB00861F7F}"/>
              </a:ext>
            </a:extLst>
          </p:cNvPr>
          <p:cNvCxnSpPr>
            <a:cxnSpLocks/>
          </p:cNvCxnSpPr>
          <p:nvPr/>
        </p:nvCxnSpPr>
        <p:spPr>
          <a:xfrm flipV="1">
            <a:off x="5594104" y="1391881"/>
            <a:ext cx="1557817" cy="1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3B53DF-74C6-2F4B-82CC-797D49772DB0}"/>
              </a:ext>
            </a:extLst>
          </p:cNvPr>
          <p:cNvCxnSpPr>
            <a:cxnSpLocks/>
          </p:cNvCxnSpPr>
          <p:nvPr/>
        </p:nvCxnSpPr>
        <p:spPr>
          <a:xfrm flipV="1">
            <a:off x="7151921" y="3616037"/>
            <a:ext cx="0" cy="1928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882B62-A483-014D-8169-659BBC6851A9}"/>
              </a:ext>
            </a:extLst>
          </p:cNvPr>
          <p:cNvCxnSpPr>
            <a:cxnSpLocks/>
          </p:cNvCxnSpPr>
          <p:nvPr/>
        </p:nvCxnSpPr>
        <p:spPr>
          <a:xfrm>
            <a:off x="5594104" y="5534847"/>
            <a:ext cx="15578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E5925F2-BE43-6D4F-B523-91325BF1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05" y="823907"/>
            <a:ext cx="1210903" cy="1210903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450A2FE-641A-7849-A134-8D47729E6771}"/>
              </a:ext>
            </a:extLst>
          </p:cNvPr>
          <p:cNvCxnSpPr>
            <a:cxnSpLocks/>
          </p:cNvCxnSpPr>
          <p:nvPr/>
        </p:nvCxnSpPr>
        <p:spPr>
          <a:xfrm>
            <a:off x="1792721" y="3448011"/>
            <a:ext cx="32517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050F1F-0CE2-4A45-9792-DDC094B8178B}"/>
              </a:ext>
            </a:extLst>
          </p:cNvPr>
          <p:cNvCxnSpPr>
            <a:cxnSpLocks/>
          </p:cNvCxnSpPr>
          <p:nvPr/>
        </p:nvCxnSpPr>
        <p:spPr>
          <a:xfrm flipV="1">
            <a:off x="5267639" y="2838569"/>
            <a:ext cx="1" cy="557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655234-9BF8-4A47-9170-93EFEC221A9B}"/>
              </a:ext>
            </a:extLst>
          </p:cNvPr>
          <p:cNvCxnSpPr>
            <a:cxnSpLocks/>
          </p:cNvCxnSpPr>
          <p:nvPr/>
        </p:nvCxnSpPr>
        <p:spPr>
          <a:xfrm>
            <a:off x="1570504" y="2838569"/>
            <a:ext cx="3687956" cy="21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779B325-2818-2D48-B046-AC756A1C611B}"/>
              </a:ext>
            </a:extLst>
          </p:cNvPr>
          <p:cNvCxnSpPr>
            <a:cxnSpLocks/>
          </p:cNvCxnSpPr>
          <p:nvPr/>
        </p:nvCxnSpPr>
        <p:spPr>
          <a:xfrm flipV="1">
            <a:off x="5262253" y="3654532"/>
            <a:ext cx="7584" cy="38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BE7DBDA-616A-F84D-8A71-2B4D7E19514A}"/>
              </a:ext>
            </a:extLst>
          </p:cNvPr>
          <p:cNvCxnSpPr>
            <a:cxnSpLocks/>
          </p:cNvCxnSpPr>
          <p:nvPr/>
        </p:nvCxnSpPr>
        <p:spPr>
          <a:xfrm>
            <a:off x="1570504" y="4034246"/>
            <a:ext cx="3687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3F7384B-5E0C-0744-AD58-74C35206C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" y="3396013"/>
            <a:ext cx="1318030" cy="131803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1054CC1-D12C-5E49-B36B-69BD81D68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" y="2190278"/>
            <a:ext cx="1318030" cy="131803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005B62B6-6E8C-E04D-B200-D186A71A40FD}"/>
              </a:ext>
            </a:extLst>
          </p:cNvPr>
          <p:cNvSpPr txBox="1"/>
          <p:nvPr/>
        </p:nvSpPr>
        <p:spPr>
          <a:xfrm rot="5400000">
            <a:off x="1413165" y="30398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49E7C-5FA5-6648-95CA-00CD1AB00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05" y="2869250"/>
            <a:ext cx="1210903" cy="1210903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5EC68C-57DA-5848-9BFE-1558899257B1}"/>
              </a:ext>
            </a:extLst>
          </p:cNvPr>
          <p:cNvCxnSpPr>
            <a:cxnSpLocks/>
          </p:cNvCxnSpPr>
          <p:nvPr/>
        </p:nvCxnSpPr>
        <p:spPr>
          <a:xfrm flipV="1">
            <a:off x="1792721" y="5544589"/>
            <a:ext cx="3251782" cy="7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324557E-E990-FB4A-8A59-6153F3325ABC}"/>
              </a:ext>
            </a:extLst>
          </p:cNvPr>
          <p:cNvCxnSpPr>
            <a:cxnSpLocks/>
          </p:cNvCxnSpPr>
          <p:nvPr/>
        </p:nvCxnSpPr>
        <p:spPr>
          <a:xfrm flipV="1">
            <a:off x="5267639" y="4935147"/>
            <a:ext cx="1" cy="557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2C7EF99-30A4-BA44-BEB3-CC07411EFDBB}"/>
              </a:ext>
            </a:extLst>
          </p:cNvPr>
          <p:cNvCxnSpPr>
            <a:cxnSpLocks/>
          </p:cNvCxnSpPr>
          <p:nvPr/>
        </p:nvCxnSpPr>
        <p:spPr>
          <a:xfrm flipV="1">
            <a:off x="1485903" y="4956262"/>
            <a:ext cx="3772557" cy="9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50AFD57-4099-E14A-9820-75AD2880F466}"/>
              </a:ext>
            </a:extLst>
          </p:cNvPr>
          <p:cNvCxnSpPr>
            <a:cxnSpLocks/>
          </p:cNvCxnSpPr>
          <p:nvPr/>
        </p:nvCxnSpPr>
        <p:spPr>
          <a:xfrm flipV="1">
            <a:off x="5262253" y="5751110"/>
            <a:ext cx="7584" cy="38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3C7F7B-1F7D-A743-BF93-AE7A733248C7}"/>
              </a:ext>
            </a:extLst>
          </p:cNvPr>
          <p:cNvCxnSpPr>
            <a:cxnSpLocks/>
          </p:cNvCxnSpPr>
          <p:nvPr/>
        </p:nvCxnSpPr>
        <p:spPr>
          <a:xfrm flipV="1">
            <a:off x="1570504" y="6130824"/>
            <a:ext cx="3687955" cy="20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0342634-1758-8B46-A8B1-97BD9D53D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" y="5492591"/>
            <a:ext cx="1318030" cy="131803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AD0A893-1882-4847-895E-B6267CB7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" y="4286856"/>
            <a:ext cx="1318030" cy="131803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3AA855D-CD61-754F-9EC6-B3C5A201A8AF}"/>
              </a:ext>
            </a:extLst>
          </p:cNvPr>
          <p:cNvSpPr txBox="1"/>
          <p:nvPr/>
        </p:nvSpPr>
        <p:spPr>
          <a:xfrm rot="5400000">
            <a:off x="1413165" y="5136451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8D195CA-393D-F642-8E57-707A7A5FD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05" y="4965828"/>
            <a:ext cx="1210903" cy="1210903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4961F995-7F68-564F-876A-15C44DC2E28B}"/>
              </a:ext>
            </a:extLst>
          </p:cNvPr>
          <p:cNvSpPr/>
          <p:nvPr/>
        </p:nvSpPr>
        <p:spPr>
          <a:xfrm>
            <a:off x="2080008" y="436314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8D4335-5F12-C041-92B7-D841E0C5C833}"/>
              </a:ext>
            </a:extLst>
          </p:cNvPr>
          <p:cNvSpPr/>
          <p:nvPr/>
        </p:nvSpPr>
        <p:spPr>
          <a:xfrm>
            <a:off x="2080008" y="1637795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4B3352-C811-C348-B785-A02AD97AD0E9}"/>
              </a:ext>
            </a:extLst>
          </p:cNvPr>
          <p:cNvSpPr/>
          <p:nvPr/>
        </p:nvSpPr>
        <p:spPr>
          <a:xfrm>
            <a:off x="2073052" y="24743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0000.0000.0151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E32F7B3-0802-9745-9C94-C53EEF9678ED}"/>
              </a:ext>
            </a:extLst>
          </p:cNvPr>
          <p:cNvSpPr/>
          <p:nvPr/>
        </p:nvSpPr>
        <p:spPr>
          <a:xfrm>
            <a:off x="2080008" y="3686357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0000.0000.0159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4FC5796-18D0-8345-AC72-AA7EB4E32418}"/>
              </a:ext>
            </a:extLst>
          </p:cNvPr>
          <p:cNvSpPr/>
          <p:nvPr/>
        </p:nvSpPr>
        <p:spPr>
          <a:xfrm>
            <a:off x="2046950" y="4595405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0000.0000.0201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C80A2E-7690-F348-AD3D-D466DA912CEE}"/>
              </a:ext>
            </a:extLst>
          </p:cNvPr>
          <p:cNvSpPr/>
          <p:nvPr/>
        </p:nvSpPr>
        <p:spPr>
          <a:xfrm>
            <a:off x="2053906" y="5807399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0000.0000.0209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5F942E-A983-5343-93BA-1E29F130447C}"/>
              </a:ext>
            </a:extLst>
          </p:cNvPr>
          <p:cNvSpPr txBox="1"/>
          <p:nvPr/>
        </p:nvSpPr>
        <p:spPr>
          <a:xfrm>
            <a:off x="5738695" y="139990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5E8DF10-2665-3647-8B2E-76E4182E1F46}"/>
              </a:ext>
            </a:extLst>
          </p:cNvPr>
          <p:cNvSpPr txBox="1"/>
          <p:nvPr/>
        </p:nvSpPr>
        <p:spPr>
          <a:xfrm>
            <a:off x="5319595" y="76259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D0C6FE-E00D-564A-9F14-813C015196E7}"/>
              </a:ext>
            </a:extLst>
          </p:cNvPr>
          <p:cNvSpPr txBox="1"/>
          <p:nvPr/>
        </p:nvSpPr>
        <p:spPr>
          <a:xfrm>
            <a:off x="5291277" y="178884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D2FC8CE-E9B8-3E40-8631-CB8417BFCEB2}"/>
              </a:ext>
            </a:extLst>
          </p:cNvPr>
          <p:cNvSpPr txBox="1"/>
          <p:nvPr/>
        </p:nvSpPr>
        <p:spPr>
          <a:xfrm>
            <a:off x="6412579" y="286925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8195FD-919F-8A41-8DA2-51A753EFF761}"/>
              </a:ext>
            </a:extLst>
          </p:cNvPr>
          <p:cNvSpPr txBox="1"/>
          <p:nvPr/>
        </p:nvSpPr>
        <p:spPr>
          <a:xfrm>
            <a:off x="5915687" y="341614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F1E786F-B587-7548-8BCC-854907CF91AF}"/>
              </a:ext>
            </a:extLst>
          </p:cNvPr>
          <p:cNvSpPr txBox="1"/>
          <p:nvPr/>
        </p:nvSpPr>
        <p:spPr>
          <a:xfrm>
            <a:off x="6361655" y="375343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147" name="Rectangular Callout 146">
            <a:extLst>
              <a:ext uri="{FF2B5EF4-FFF2-40B4-BE49-F238E27FC236}">
                <a16:creationId xmlns:a16="http://schemas.microsoft.com/office/drawing/2014/main" id="{932D4D6D-B406-2E44-A48D-246A6B4CDB54}"/>
              </a:ext>
            </a:extLst>
          </p:cNvPr>
          <p:cNvSpPr/>
          <p:nvPr/>
        </p:nvSpPr>
        <p:spPr>
          <a:xfrm>
            <a:off x="8106261" y="285131"/>
            <a:ext cx="3459841" cy="2348944"/>
          </a:xfrm>
          <a:prstGeom prst="wedgeRectCallout">
            <a:avLst>
              <a:gd name="adj1" fmla="val -107868"/>
              <a:gd name="adj2" fmla="val -11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F145A2FE-DBDE-F543-861D-751A1D896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80768"/>
              </p:ext>
            </p:extLst>
          </p:nvPr>
        </p:nvGraphicFramePr>
        <p:xfrm>
          <a:off x="8349197" y="866991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149" name="TextBox 148">
            <a:extLst>
              <a:ext uri="{FF2B5EF4-FFF2-40B4-BE49-F238E27FC236}">
                <a16:creationId xmlns:a16="http://schemas.microsoft.com/office/drawing/2014/main" id="{309FDDD4-5A0D-8747-B99E-E8F14639161A}"/>
              </a:ext>
            </a:extLst>
          </p:cNvPr>
          <p:cNvSpPr txBox="1"/>
          <p:nvPr/>
        </p:nvSpPr>
        <p:spPr>
          <a:xfrm>
            <a:off x="8350004" y="370107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</p:spTree>
    <p:extLst>
      <p:ext uri="{BB962C8B-B14F-4D97-AF65-F5344CB8AC3E}">
        <p14:creationId xmlns:p14="http://schemas.microsoft.com/office/powerpoint/2010/main" val="197449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28B-430C-684E-8F31-7DD0B83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4F0B-607D-DF49-A50A-8921AA29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3687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3" y="2417025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own Arrow 87">
            <a:extLst>
              <a:ext uri="{FF2B5EF4-FFF2-40B4-BE49-F238E27FC236}">
                <a16:creationId xmlns:a16="http://schemas.microsoft.com/office/drawing/2014/main" id="{75548EBA-0E40-F545-8783-67176167E46C}"/>
              </a:ext>
            </a:extLst>
          </p:cNvPr>
          <p:cNvSpPr/>
          <p:nvPr/>
        </p:nvSpPr>
        <p:spPr>
          <a:xfrm rot="16200000">
            <a:off x="8025323" y="61777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571500" y="1828641"/>
            <a:ext cx="5549882" cy="427612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6421858" y="1855547"/>
            <a:ext cx="5097042" cy="424921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2217029" y="3149620"/>
            <a:ext cx="1835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144493" y="3367156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157137" y="3131291"/>
            <a:ext cx="592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8" y="3958397"/>
            <a:ext cx="1318030" cy="13180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34" y="25165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5883515" y="2521175"/>
            <a:ext cx="674273" cy="115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4" y="2569424"/>
            <a:ext cx="1059293" cy="1059293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2513426" y="6118972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712942" y="614870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00C5BFF-DA94-8147-BC85-AAA78839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55" y="2440056"/>
            <a:ext cx="1318030" cy="131803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786E5D-85DF-8E4F-B2CF-F5DCB17714EA}"/>
              </a:ext>
            </a:extLst>
          </p:cNvPr>
          <p:cNvCxnSpPr>
            <a:cxnSpLocks/>
          </p:cNvCxnSpPr>
          <p:nvPr/>
        </p:nvCxnSpPr>
        <p:spPr>
          <a:xfrm flipV="1">
            <a:off x="8315227" y="3373420"/>
            <a:ext cx="12642" cy="1195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A74D706-D8B0-7145-A46E-CE5106A6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72" y="3964661"/>
            <a:ext cx="1318030" cy="13180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1E9855-05E4-174B-88DE-E3B6566BD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84" y="2608221"/>
            <a:ext cx="1210903" cy="12109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218A51A-5F41-DD4E-A162-9FCDF9B0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42" y="2608221"/>
            <a:ext cx="1210903" cy="1210903"/>
          </a:xfrm>
          <a:prstGeom prst="rect">
            <a:avLst/>
          </a:prstGeom>
        </p:spPr>
      </p:pic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A9A26B88-F6FD-714D-8B8A-8105B69F415A}"/>
              </a:ext>
            </a:extLst>
          </p:cNvPr>
          <p:cNvSpPr/>
          <p:nvPr/>
        </p:nvSpPr>
        <p:spPr>
          <a:xfrm rot="2710970">
            <a:off x="2392561" y="3818651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B67289-5650-F14B-B854-81B64F3A4822}"/>
              </a:ext>
            </a:extLst>
          </p:cNvPr>
          <p:cNvSpPr txBox="1"/>
          <p:nvPr/>
        </p:nvSpPr>
        <p:spPr>
          <a:xfrm>
            <a:off x="1667895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504613C5-9083-EE45-9588-8425253DDC3C}"/>
              </a:ext>
            </a:extLst>
          </p:cNvPr>
          <p:cNvSpPr/>
          <p:nvPr/>
        </p:nvSpPr>
        <p:spPr>
          <a:xfrm rot="19036103">
            <a:off x="8877229" y="3743706"/>
            <a:ext cx="1161717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236F16-D000-344D-96AB-FF96AFA8EB1A}"/>
              </a:ext>
            </a:extLst>
          </p:cNvPr>
          <p:cNvSpPr txBox="1"/>
          <p:nvPr/>
        </p:nvSpPr>
        <p:spPr>
          <a:xfrm>
            <a:off x="9687057" y="4147182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(MAC)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5AB52-D93C-D847-B50D-97931E49A2F6}"/>
              </a:ext>
            </a:extLst>
          </p:cNvPr>
          <p:cNvSpPr/>
          <p:nvPr/>
        </p:nvSpPr>
        <p:spPr>
          <a:xfrm>
            <a:off x="5913611" y="4368204"/>
            <a:ext cx="674273" cy="51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>
            <a:extLst>
              <a:ext uri="{FF2B5EF4-FFF2-40B4-BE49-F238E27FC236}">
                <a16:creationId xmlns:a16="http://schemas.microsoft.com/office/drawing/2014/main" id="{C2A30D32-473F-4A48-AACC-FCC193FFF809}"/>
              </a:ext>
            </a:extLst>
          </p:cNvPr>
          <p:cNvSpPr/>
          <p:nvPr/>
        </p:nvSpPr>
        <p:spPr>
          <a:xfrm rot="10800000">
            <a:off x="4847974" y="4338268"/>
            <a:ext cx="2805550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E67FD-F7BD-A946-9843-EB4BA1521845}"/>
              </a:ext>
            </a:extLst>
          </p:cNvPr>
          <p:cNvSpPr txBox="1"/>
          <p:nvPr/>
        </p:nvSpPr>
        <p:spPr>
          <a:xfrm>
            <a:off x="5430301" y="485072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(IP)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C6B66C-C00B-0A49-ADFB-525562D65968}"/>
              </a:ext>
            </a:extLst>
          </p:cNvPr>
          <p:cNvSpPr txBox="1"/>
          <p:nvPr/>
        </p:nvSpPr>
        <p:spPr>
          <a:xfrm>
            <a:off x="789394" y="204922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F3E78-ABD2-9A48-9709-7BB8749414CD}"/>
              </a:ext>
            </a:extLst>
          </p:cNvPr>
          <p:cNvSpPr txBox="1"/>
          <p:nvPr/>
        </p:nvSpPr>
        <p:spPr>
          <a:xfrm>
            <a:off x="269586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39C3C4-0ED1-BC45-B1E1-94AEB2383126}"/>
              </a:ext>
            </a:extLst>
          </p:cNvPr>
          <p:cNvSpPr txBox="1"/>
          <p:nvPr/>
        </p:nvSpPr>
        <p:spPr>
          <a:xfrm>
            <a:off x="7704324" y="5091436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192.168.0.104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EA039B-4E51-8846-9C4A-7A599E6C003E}"/>
              </a:ext>
            </a:extLst>
          </p:cNvPr>
          <p:cNvSpPr txBox="1"/>
          <p:nvPr/>
        </p:nvSpPr>
        <p:spPr>
          <a:xfrm>
            <a:off x="8315227" y="204618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 : 192.168.0.103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MAC: 0000.0192.0103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034943-5AED-A94E-8561-E5CD05A748A5}"/>
              </a:ext>
            </a:extLst>
          </p:cNvPr>
          <p:cNvSpPr/>
          <p:nvPr/>
        </p:nvSpPr>
        <p:spPr>
          <a:xfrm>
            <a:off x="4895903" y="752313"/>
            <a:ext cx="3355088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72532-4FEC-A841-98D8-405DEB12E0A9}"/>
              </a:ext>
            </a:extLst>
          </p:cNvPr>
          <p:cNvSpPr/>
          <p:nvPr/>
        </p:nvSpPr>
        <p:spPr>
          <a:xfrm>
            <a:off x="2015079" y="754221"/>
            <a:ext cx="2873770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4829C8-38C0-9543-B571-104660BCC0EF}"/>
              </a:ext>
            </a:extLst>
          </p:cNvPr>
          <p:cNvSpPr/>
          <p:nvPr/>
        </p:nvSpPr>
        <p:spPr>
          <a:xfrm>
            <a:off x="625464" y="752313"/>
            <a:ext cx="1377165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951DE7-1102-7543-A3F3-308C025FDF6A}"/>
              </a:ext>
            </a:extLst>
          </p:cNvPr>
          <p:cNvSpPr txBox="1"/>
          <p:nvPr/>
        </p:nvSpPr>
        <p:spPr>
          <a:xfrm>
            <a:off x="768704" y="8589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D3D10B-1ECF-9744-B6B0-55CF2E212C84}"/>
              </a:ext>
            </a:extLst>
          </p:cNvPr>
          <p:cNvSpPr txBox="1"/>
          <p:nvPr/>
        </p:nvSpPr>
        <p:spPr>
          <a:xfrm>
            <a:off x="5136952" y="852556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Ethernet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(L2)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43A542-DDDB-5845-A22B-6F94F87371BF}"/>
              </a:ext>
            </a:extLst>
          </p:cNvPr>
          <p:cNvSpPr txBox="1"/>
          <p:nvPr/>
        </p:nvSpPr>
        <p:spPr>
          <a:xfrm>
            <a:off x="2491563" y="866314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(L3)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98A8-3AEE-B745-9718-D7C8AD2C3EA9}"/>
              </a:ext>
            </a:extLst>
          </p:cNvPr>
          <p:cNvSpPr txBox="1"/>
          <p:nvPr/>
        </p:nvSpPr>
        <p:spPr>
          <a:xfrm>
            <a:off x="4993196" y="34558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同一ネットワーク内の転送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5DBFA-7004-5C40-804E-FC0E9F9B9C2E}"/>
              </a:ext>
            </a:extLst>
          </p:cNvPr>
          <p:cNvSpPr txBox="1"/>
          <p:nvPr/>
        </p:nvSpPr>
        <p:spPr>
          <a:xfrm>
            <a:off x="2080384" y="37519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ネットワーク間の転送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DE0B3-3ECF-E14E-804E-3E48D6D9AEBD}"/>
              </a:ext>
            </a:extLst>
          </p:cNvPr>
          <p:cNvSpPr txBox="1"/>
          <p:nvPr/>
        </p:nvSpPr>
        <p:spPr>
          <a:xfrm>
            <a:off x="5678756" y="2352694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1"/>
                </a:solidFill>
              </a:rPr>
              <a:t>ルーター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FEA879-15CF-0E4E-BA16-3C6C725F8F93}"/>
              </a:ext>
            </a:extLst>
          </p:cNvPr>
          <p:cNvSpPr txBox="1"/>
          <p:nvPr/>
        </p:nvSpPr>
        <p:spPr>
          <a:xfrm>
            <a:off x="4219713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1C6D56-F35E-AA4C-9129-04EB6EA0F073}"/>
              </a:ext>
            </a:extLst>
          </p:cNvPr>
          <p:cNvSpPr txBox="1"/>
          <p:nvPr/>
        </p:nvSpPr>
        <p:spPr>
          <a:xfrm>
            <a:off x="7104639" y="35203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</a:rPr>
              <a:t>スイッチ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CFE278-DC71-764B-A9FE-FD75F6A9A443}"/>
              </a:ext>
            </a:extLst>
          </p:cNvPr>
          <p:cNvSpPr txBox="1"/>
          <p:nvPr/>
        </p:nvSpPr>
        <p:spPr>
          <a:xfrm>
            <a:off x="1859389" y="290666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B95119-F632-7240-82CE-5459A99B83F2}"/>
              </a:ext>
            </a:extLst>
          </p:cNvPr>
          <p:cNvSpPr txBox="1"/>
          <p:nvPr/>
        </p:nvSpPr>
        <p:spPr>
          <a:xfrm>
            <a:off x="3852355" y="435734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02BDD2-AAB2-1A4F-883D-5372759DA1EC}"/>
              </a:ext>
            </a:extLst>
          </p:cNvPr>
          <p:cNvSpPr txBox="1"/>
          <p:nvPr/>
        </p:nvSpPr>
        <p:spPr>
          <a:xfrm>
            <a:off x="10162170" y="28395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69D392-9668-304D-B80B-5F18B5E3CD34}"/>
              </a:ext>
            </a:extLst>
          </p:cNvPr>
          <p:cNvSpPr txBox="1"/>
          <p:nvPr/>
        </p:nvSpPr>
        <p:spPr>
          <a:xfrm>
            <a:off x="8038459" y="4366203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PC4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DFD97AB-F04A-174E-A928-42CC7B1C2977}"/>
              </a:ext>
            </a:extLst>
          </p:cNvPr>
          <p:cNvSpPr/>
          <p:nvPr/>
        </p:nvSpPr>
        <p:spPr>
          <a:xfrm rot="16200000">
            <a:off x="4898357" y="2035233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228235-ACF6-3844-8728-8478D825CCAA}"/>
              </a:ext>
            </a:extLst>
          </p:cNvPr>
          <p:cNvSpPr/>
          <p:nvPr/>
        </p:nvSpPr>
        <p:spPr>
          <a:xfrm>
            <a:off x="4000127" y="2225123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C0502-80EB-0A4D-8443-27769AC25121}"/>
              </a:ext>
            </a:extLst>
          </p:cNvPr>
          <p:cNvSpPr txBox="1"/>
          <p:nvPr/>
        </p:nvSpPr>
        <p:spPr>
          <a:xfrm>
            <a:off x="4072351" y="2321870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E81E6F-8F50-204D-A16D-4FB47613A877}"/>
              </a:ext>
            </a:extLst>
          </p:cNvPr>
          <p:cNvCxnSpPr>
            <a:cxnSpLocks/>
          </p:cNvCxnSpPr>
          <p:nvPr/>
        </p:nvCxnSpPr>
        <p:spPr>
          <a:xfrm flipH="1" flipV="1">
            <a:off x="715189" y="1379724"/>
            <a:ext cx="3284938" cy="8429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EBC9D5-9F00-D941-AA8B-F2DF807D99BB}"/>
              </a:ext>
            </a:extLst>
          </p:cNvPr>
          <p:cNvCxnSpPr>
            <a:cxnSpLocks/>
          </p:cNvCxnSpPr>
          <p:nvPr/>
        </p:nvCxnSpPr>
        <p:spPr>
          <a:xfrm flipV="1">
            <a:off x="5191657" y="1400107"/>
            <a:ext cx="2965674" cy="7903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0C58C-3CEA-5242-B0D1-B3A24464A5BE}"/>
              </a:ext>
            </a:extLst>
          </p:cNvPr>
          <p:cNvCxnSpPr>
            <a:cxnSpLocks/>
          </p:cNvCxnSpPr>
          <p:nvPr/>
        </p:nvCxnSpPr>
        <p:spPr>
          <a:xfrm flipH="1">
            <a:off x="1016970" y="1145454"/>
            <a:ext cx="10082830" cy="22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D50513F1-A9A6-4247-BECC-B0597E21B7BF}"/>
              </a:ext>
            </a:extLst>
          </p:cNvPr>
          <p:cNvSpPr/>
          <p:nvPr/>
        </p:nvSpPr>
        <p:spPr>
          <a:xfrm>
            <a:off x="6911701" y="901156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A809-FF27-0142-BB8F-EEC7C48E25A1}"/>
              </a:ext>
            </a:extLst>
          </p:cNvPr>
          <p:cNvSpPr/>
          <p:nvPr/>
        </p:nvSpPr>
        <p:spPr>
          <a:xfrm>
            <a:off x="8403832" y="952545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24261-E038-9D49-8A03-020EA39C46F1}"/>
              </a:ext>
            </a:extLst>
          </p:cNvPr>
          <p:cNvSpPr/>
          <p:nvPr/>
        </p:nvSpPr>
        <p:spPr>
          <a:xfrm>
            <a:off x="5583564" y="750941"/>
            <a:ext cx="800100" cy="82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FC332B-8E21-0240-B544-8F672E7CE2CC}"/>
              </a:ext>
            </a:extLst>
          </p:cNvPr>
          <p:cNvSpPr/>
          <p:nvPr/>
        </p:nvSpPr>
        <p:spPr>
          <a:xfrm>
            <a:off x="1292433" y="646303"/>
            <a:ext cx="1987969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BC9448-8FFE-D342-8D03-249DD2487D4D}"/>
              </a:ext>
            </a:extLst>
          </p:cNvPr>
          <p:cNvSpPr/>
          <p:nvPr/>
        </p:nvSpPr>
        <p:spPr>
          <a:xfrm>
            <a:off x="3913799" y="618489"/>
            <a:ext cx="186342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7BF4D9-0C66-E543-A19C-B6B55DD93BFE}"/>
              </a:ext>
            </a:extLst>
          </p:cNvPr>
          <p:cNvSpPr/>
          <p:nvPr/>
        </p:nvSpPr>
        <p:spPr>
          <a:xfrm>
            <a:off x="9042401" y="593980"/>
            <a:ext cx="1919818" cy="950170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60F14-C9CF-7846-AF01-9B22F4DB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41" y="622234"/>
            <a:ext cx="1059293" cy="105929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B0277-6D1F-C84D-BF49-847B75AF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36" y="633639"/>
            <a:ext cx="1059293" cy="1059293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9FBC7-2DB2-0640-AD06-7C74F856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" y="516933"/>
            <a:ext cx="1318030" cy="1318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199D66-ACDD-9942-923E-BF3068FE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3" y="450299"/>
            <a:ext cx="1371600" cy="1371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A0C30-2F86-AC4F-8257-7AEE4796EC71}"/>
              </a:ext>
            </a:extLst>
          </p:cNvPr>
          <p:cNvSpPr txBox="1"/>
          <p:nvPr/>
        </p:nvSpPr>
        <p:spPr>
          <a:xfrm>
            <a:off x="1599825" y="117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56986-2DE2-2E48-9456-20F69DF78983}"/>
              </a:ext>
            </a:extLst>
          </p:cNvPr>
          <p:cNvSpPr txBox="1"/>
          <p:nvPr/>
        </p:nvSpPr>
        <p:spPr>
          <a:xfrm>
            <a:off x="4144694" y="118817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6F157-D667-9B4A-BB75-FFE7B30B438B}"/>
              </a:ext>
            </a:extLst>
          </p:cNvPr>
          <p:cNvSpPr txBox="1"/>
          <p:nvPr/>
        </p:nvSpPr>
        <p:spPr>
          <a:xfrm>
            <a:off x="9318947" y="1139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9069FF-6528-CB45-B24D-69313C1F3FD7}"/>
              </a:ext>
            </a:extLst>
          </p:cNvPr>
          <p:cNvSpPr/>
          <p:nvPr/>
        </p:nvSpPr>
        <p:spPr>
          <a:xfrm>
            <a:off x="547588" y="2703592"/>
            <a:ext cx="7256553" cy="3768853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E88DBE-4D70-AE47-92CE-9AF3F59B47C7}"/>
              </a:ext>
            </a:extLst>
          </p:cNvPr>
          <p:cNvSpPr/>
          <p:nvPr/>
        </p:nvSpPr>
        <p:spPr>
          <a:xfrm>
            <a:off x="8186395" y="2713491"/>
            <a:ext cx="1552191" cy="3768853"/>
          </a:xfrm>
          <a:prstGeom prst="roundRect">
            <a:avLst>
              <a:gd name="adj" fmla="val 28940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E78D2-2A67-3445-BFA1-9CE9B425934E}"/>
              </a:ext>
            </a:extLst>
          </p:cNvPr>
          <p:cNvSpPr/>
          <p:nvPr/>
        </p:nvSpPr>
        <p:spPr>
          <a:xfrm>
            <a:off x="3190382" y="952545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CA7C54-FF10-6E42-A38F-F75A0BF3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4" y="645690"/>
            <a:ext cx="1059293" cy="1059293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F6570A-56E9-734D-93E0-253F180EB049}"/>
              </a:ext>
            </a:extLst>
          </p:cNvPr>
          <p:cNvSpPr/>
          <p:nvPr/>
        </p:nvSpPr>
        <p:spPr>
          <a:xfrm>
            <a:off x="9306864" y="2291572"/>
            <a:ext cx="873205" cy="4327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A892A-0B73-0247-820D-E5B0DECE6B0E}"/>
              </a:ext>
            </a:extLst>
          </p:cNvPr>
          <p:cNvCxnSpPr>
            <a:cxnSpLocks/>
          </p:cNvCxnSpPr>
          <p:nvPr/>
        </p:nvCxnSpPr>
        <p:spPr>
          <a:xfrm>
            <a:off x="2061855" y="3612921"/>
            <a:ext cx="2408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7024E4-1327-354E-BB30-E8EA5C04C0A4}"/>
              </a:ext>
            </a:extLst>
          </p:cNvPr>
          <p:cNvCxnSpPr>
            <a:cxnSpLocks/>
          </p:cNvCxnSpPr>
          <p:nvPr/>
        </p:nvCxnSpPr>
        <p:spPr>
          <a:xfrm flipV="1">
            <a:off x="4801195" y="3610103"/>
            <a:ext cx="466237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F4A9D4-5071-7E47-8144-B2822EBBECAA}"/>
              </a:ext>
            </a:extLst>
          </p:cNvPr>
          <p:cNvCxnSpPr>
            <a:cxnSpLocks/>
          </p:cNvCxnSpPr>
          <p:nvPr/>
        </p:nvCxnSpPr>
        <p:spPr>
          <a:xfrm flipV="1">
            <a:off x="2830205" y="3818145"/>
            <a:ext cx="1530350" cy="139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F35492-8EF6-CF44-A3C7-439B9F6D2DF4}"/>
              </a:ext>
            </a:extLst>
          </p:cNvPr>
          <p:cNvCxnSpPr>
            <a:cxnSpLocks/>
          </p:cNvCxnSpPr>
          <p:nvPr/>
        </p:nvCxnSpPr>
        <p:spPr>
          <a:xfrm flipH="1" flipV="1">
            <a:off x="4917813" y="3818145"/>
            <a:ext cx="1346506" cy="1486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2DF38-9969-B343-BAE0-73CD2719C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36" y="3023861"/>
            <a:ext cx="1318030" cy="13180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F334829-7310-F244-83A0-DBA24447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9" y="4662161"/>
            <a:ext cx="1318030" cy="13180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541BDD-0998-1943-BAB2-D7120B6E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2" y="4662161"/>
            <a:ext cx="1318030" cy="13180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82124D-095C-E84D-9869-2BB6B129B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29" y="3071522"/>
            <a:ext cx="1210903" cy="121090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DB7035-741E-2141-A3EE-C68EDF28E679}"/>
              </a:ext>
            </a:extLst>
          </p:cNvPr>
          <p:cNvCxnSpPr>
            <a:cxnSpLocks/>
          </p:cNvCxnSpPr>
          <p:nvPr/>
        </p:nvCxnSpPr>
        <p:spPr>
          <a:xfrm flipV="1">
            <a:off x="547588" y="1596473"/>
            <a:ext cx="744845" cy="1427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BC26BB-64F3-EB47-B6EC-F0C76E9A49E6}"/>
              </a:ext>
            </a:extLst>
          </p:cNvPr>
          <p:cNvCxnSpPr>
            <a:cxnSpLocks/>
          </p:cNvCxnSpPr>
          <p:nvPr/>
        </p:nvCxnSpPr>
        <p:spPr>
          <a:xfrm>
            <a:off x="3266164" y="1602906"/>
            <a:ext cx="4313373" cy="11857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C6D2478-5C02-344E-A712-9D7F69EB84E4}"/>
              </a:ext>
            </a:extLst>
          </p:cNvPr>
          <p:cNvSpPr/>
          <p:nvPr/>
        </p:nvSpPr>
        <p:spPr>
          <a:xfrm>
            <a:off x="7608349" y="3376737"/>
            <a:ext cx="800100" cy="377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897955D-FA34-2342-A6DD-4DD2229D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07" y="3073435"/>
            <a:ext cx="1059293" cy="1059293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4E13744-C568-7B46-9600-D442A4AD6EA0}"/>
              </a:ext>
            </a:extLst>
          </p:cNvPr>
          <p:cNvSpPr txBox="1"/>
          <p:nvPr/>
        </p:nvSpPr>
        <p:spPr>
          <a:xfrm>
            <a:off x="1965859" y="592680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Network-A(</a:t>
            </a:r>
            <a:r>
              <a:rPr lang="ja-JP" altLang="en-US" sz="24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拡大図</a:t>
            </a:r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 : 10.0.0.0/8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C1422D2-747F-7A44-82DA-1F18D4500E85}"/>
              </a:ext>
            </a:extLst>
          </p:cNvPr>
          <p:cNvSpPr/>
          <p:nvPr/>
        </p:nvSpPr>
        <p:spPr>
          <a:xfrm>
            <a:off x="2379105" y="2795059"/>
            <a:ext cx="4689687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2E634C94-C97D-2345-9888-206B80B655BE}"/>
              </a:ext>
            </a:extLst>
          </p:cNvPr>
          <p:cNvSpPr/>
          <p:nvPr/>
        </p:nvSpPr>
        <p:spPr>
          <a:xfrm rot="10800000">
            <a:off x="3498739" y="5016731"/>
            <a:ext cx="2036102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E688E-9B0D-1341-8186-ED835310D200}"/>
              </a:ext>
            </a:extLst>
          </p:cNvPr>
          <p:cNvSpPr txBox="1"/>
          <p:nvPr/>
        </p:nvSpPr>
        <p:spPr>
          <a:xfrm>
            <a:off x="3989680" y="4617064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D29C34-4D98-6343-B0BB-FFE5A9FC63B8}"/>
              </a:ext>
            </a:extLst>
          </p:cNvPr>
          <p:cNvSpPr txBox="1"/>
          <p:nvPr/>
        </p:nvSpPr>
        <p:spPr>
          <a:xfrm>
            <a:off x="3969629" y="2418741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542AF7E3-42EA-AE49-BC82-3A739F30077E}"/>
              </a:ext>
            </a:extLst>
          </p:cNvPr>
          <p:cNvSpPr/>
          <p:nvPr/>
        </p:nvSpPr>
        <p:spPr>
          <a:xfrm>
            <a:off x="7299467" y="2809491"/>
            <a:ext cx="1453615" cy="4747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22A04-ADB6-DA4B-94D6-0BF6FC33D208}"/>
              </a:ext>
            </a:extLst>
          </p:cNvPr>
          <p:cNvSpPr txBox="1"/>
          <p:nvPr/>
        </p:nvSpPr>
        <p:spPr>
          <a:xfrm>
            <a:off x="7405882" y="2344604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9AAD45D5-7AD5-3A4C-884B-DDC65CAE890D}"/>
              </a:ext>
            </a:extLst>
          </p:cNvPr>
          <p:cNvSpPr/>
          <p:nvPr/>
        </p:nvSpPr>
        <p:spPr>
          <a:xfrm>
            <a:off x="8907891" y="2795059"/>
            <a:ext cx="2001166" cy="497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363B04-6B86-B146-AF17-F9A0CDC33AB3}"/>
              </a:ext>
            </a:extLst>
          </p:cNvPr>
          <p:cNvSpPr txBox="1"/>
          <p:nvPr/>
        </p:nvSpPr>
        <p:spPr>
          <a:xfrm>
            <a:off x="9235466" y="2405993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A57142-7B96-0E44-AAAB-CE34A0AC8DF6}"/>
              </a:ext>
            </a:extLst>
          </p:cNvPr>
          <p:cNvCxnSpPr>
            <a:cxnSpLocks/>
          </p:cNvCxnSpPr>
          <p:nvPr/>
        </p:nvCxnSpPr>
        <p:spPr>
          <a:xfrm flipH="1" flipV="1">
            <a:off x="8435261" y="3895653"/>
            <a:ext cx="883686" cy="262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83193E-B986-FD40-A32F-C7C955FF801C}"/>
              </a:ext>
            </a:extLst>
          </p:cNvPr>
          <p:cNvCxnSpPr>
            <a:cxnSpLocks/>
          </p:cNvCxnSpPr>
          <p:nvPr/>
        </p:nvCxnSpPr>
        <p:spPr>
          <a:xfrm flipH="1" flipV="1">
            <a:off x="5288452" y="3809742"/>
            <a:ext cx="3947014" cy="131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7FE4CD-396E-AD44-A190-9A6F781A62A2}"/>
              </a:ext>
            </a:extLst>
          </p:cNvPr>
          <p:cNvSpPr txBox="1"/>
          <p:nvPr/>
        </p:nvSpPr>
        <p:spPr>
          <a:xfrm>
            <a:off x="9378193" y="3997080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A5AA66-DDDD-4B40-B2C8-401EEBFB25FA}"/>
              </a:ext>
            </a:extLst>
          </p:cNvPr>
          <p:cNvSpPr txBox="1"/>
          <p:nvPr/>
        </p:nvSpPr>
        <p:spPr>
          <a:xfrm>
            <a:off x="8490185" y="4425333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を使う</a:t>
            </a:r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C55A27-E039-3542-823D-DECF2FFB8B76}"/>
              </a:ext>
            </a:extLst>
          </p:cNvPr>
          <p:cNvSpPr txBox="1"/>
          <p:nvPr/>
        </p:nvSpPr>
        <p:spPr>
          <a:xfrm>
            <a:off x="9378193" y="515427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A5CBE-27C6-4347-8F1D-1F8A3731B76C}"/>
              </a:ext>
            </a:extLst>
          </p:cNvPr>
          <p:cNvSpPr txBox="1"/>
          <p:nvPr/>
        </p:nvSpPr>
        <p:spPr>
          <a:xfrm>
            <a:off x="8740382" y="5567863"/>
            <a:ext cx="29546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イーサネットを使う</a:t>
            </a:r>
            <a:endParaRPr lang="en-US" altLang="ja-JP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転送を中継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FDAB70-7543-CE44-803F-9A3A1EC206A3}"/>
              </a:ext>
            </a:extLst>
          </p:cNvPr>
          <p:cNvSpPr txBox="1"/>
          <p:nvPr/>
        </p:nvSpPr>
        <p:spPr>
          <a:xfrm>
            <a:off x="849560" y="396286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C8CD82-3E12-B344-986F-C498F2683FBA}"/>
              </a:ext>
            </a:extLst>
          </p:cNvPr>
          <p:cNvSpPr txBox="1"/>
          <p:nvPr/>
        </p:nvSpPr>
        <p:spPr>
          <a:xfrm>
            <a:off x="1248055" y="47003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9FA668-F4ED-8846-B820-FB836835DF9C}"/>
              </a:ext>
            </a:extLst>
          </p:cNvPr>
          <p:cNvSpPr txBox="1"/>
          <p:nvPr/>
        </p:nvSpPr>
        <p:spPr>
          <a:xfrm>
            <a:off x="6000383" y="47159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1A2937-94EA-844A-B645-4B201D11719C}"/>
              </a:ext>
            </a:extLst>
          </p:cNvPr>
          <p:cNvSpPr txBox="1"/>
          <p:nvPr/>
        </p:nvSpPr>
        <p:spPr>
          <a:xfrm>
            <a:off x="5737141" y="364858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r>
              <a:rPr lang="en-US" altLang="ja-JP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3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5293AC-44BE-9648-B6BB-AB95085E1154}"/>
              </a:ext>
            </a:extLst>
          </p:cNvPr>
          <p:cNvCxnSpPr>
            <a:cxnSpLocks/>
          </p:cNvCxnSpPr>
          <p:nvPr/>
        </p:nvCxnSpPr>
        <p:spPr>
          <a:xfrm>
            <a:off x="7512680" y="1674419"/>
            <a:ext cx="3193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223380" y="1678301"/>
            <a:ext cx="2977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333178" y="5153892"/>
            <a:ext cx="2867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10794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19" y="44557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 flipV="1">
            <a:off x="4176121" y="3448169"/>
            <a:ext cx="302477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82" y="2789155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553723" y="13845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553722" y="30211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553722" y="47607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617679" y="307620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617679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6302944" y="307437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617679" y="476008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32265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302944" y="47537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A356D-516C-0746-84BA-1927EA7414E5}"/>
              </a:ext>
            </a:extLst>
          </p:cNvPr>
          <p:cNvSpPr/>
          <p:nvPr/>
        </p:nvSpPr>
        <p:spPr>
          <a:xfrm>
            <a:off x="7099300" y="984460"/>
            <a:ext cx="1612900" cy="4781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CDD8D1-6BCA-074C-AAA7-78727423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40" y="4157044"/>
            <a:ext cx="1650318" cy="16503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0C29C9-2070-C94B-AF93-C5AA3A052FA0}"/>
              </a:ext>
            </a:extLst>
          </p:cNvPr>
          <p:cNvCxnSpPr/>
          <p:nvPr/>
        </p:nvCxnSpPr>
        <p:spPr>
          <a:xfrm>
            <a:off x="4730249" y="2092398"/>
            <a:ext cx="26357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78DD9-F4F1-334D-8729-9CB0AD71FE29}"/>
              </a:ext>
            </a:extLst>
          </p:cNvPr>
          <p:cNvCxnSpPr>
            <a:cxnSpLocks/>
          </p:cNvCxnSpPr>
          <p:nvPr/>
        </p:nvCxnSpPr>
        <p:spPr>
          <a:xfrm flipV="1">
            <a:off x="7366000" y="2092398"/>
            <a:ext cx="0" cy="246891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51B13-951E-4D4A-A0D1-8A49B4255F61}"/>
              </a:ext>
            </a:extLst>
          </p:cNvPr>
          <p:cNvCxnSpPr>
            <a:cxnSpLocks/>
          </p:cNvCxnSpPr>
          <p:nvPr/>
        </p:nvCxnSpPr>
        <p:spPr>
          <a:xfrm flipH="1">
            <a:off x="4749131" y="4561317"/>
            <a:ext cx="2635750" cy="1585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67DB0-6AD8-CC46-B828-05051094CE58}"/>
              </a:ext>
            </a:extLst>
          </p:cNvPr>
          <p:cNvCxnSpPr>
            <a:cxnSpLocks/>
          </p:cNvCxnSpPr>
          <p:nvPr/>
        </p:nvCxnSpPr>
        <p:spPr>
          <a:xfrm>
            <a:off x="4730249" y="1876498"/>
            <a:ext cx="291515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0170A0-DC52-B94B-A3AD-717433435D56}"/>
              </a:ext>
            </a:extLst>
          </p:cNvPr>
          <p:cNvCxnSpPr>
            <a:cxnSpLocks/>
          </p:cNvCxnSpPr>
          <p:nvPr/>
        </p:nvCxnSpPr>
        <p:spPr>
          <a:xfrm flipV="1">
            <a:off x="7645400" y="1876498"/>
            <a:ext cx="0" cy="363024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0114B-C176-1C4E-82C0-FB2C4A5D4D37}"/>
              </a:ext>
            </a:extLst>
          </p:cNvPr>
          <p:cNvCxnSpPr>
            <a:cxnSpLocks/>
          </p:cNvCxnSpPr>
          <p:nvPr/>
        </p:nvCxnSpPr>
        <p:spPr>
          <a:xfrm flipH="1" flipV="1">
            <a:off x="4730250" y="3791127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5260B2-5333-FB43-9193-47FB7D2D0327}"/>
              </a:ext>
            </a:extLst>
          </p:cNvPr>
          <p:cNvCxnSpPr>
            <a:cxnSpLocks/>
          </p:cNvCxnSpPr>
          <p:nvPr/>
        </p:nvCxnSpPr>
        <p:spPr>
          <a:xfrm flipH="1" flipV="1">
            <a:off x="4766684" y="5480630"/>
            <a:ext cx="2915150" cy="3791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BE9CDC8-D933-BF4D-ACF4-6F55DCE5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1118907"/>
            <a:ext cx="1059293" cy="1059293"/>
          </a:xfrm>
          <a:prstGeom prst="rect">
            <a:avLst/>
          </a:prstGeom>
          <a:noFill/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C69F8-8B11-8946-A213-8EB2A03103D8}"/>
              </a:ext>
            </a:extLst>
          </p:cNvPr>
          <p:cNvCxnSpPr>
            <a:cxnSpLocks/>
          </p:cNvCxnSpPr>
          <p:nvPr/>
        </p:nvCxnSpPr>
        <p:spPr>
          <a:xfrm>
            <a:off x="7605982" y="1882198"/>
            <a:ext cx="2830901" cy="0"/>
          </a:xfrm>
          <a:prstGeom prst="line">
            <a:avLst/>
          </a:prstGeom>
          <a:ln w="762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2371D-B3FA-AF4D-B34A-E24417794F5B}"/>
              </a:ext>
            </a:extLst>
          </p:cNvPr>
          <p:cNvSpPr txBox="1"/>
          <p:nvPr/>
        </p:nvSpPr>
        <p:spPr>
          <a:xfrm>
            <a:off x="8712200" y="129463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4FF6E-A01F-CA42-8A22-404919E61F13}"/>
              </a:ext>
            </a:extLst>
          </p:cNvPr>
          <p:cNvSpPr txBox="1"/>
          <p:nvPr/>
        </p:nvSpPr>
        <p:spPr>
          <a:xfrm>
            <a:off x="9784393" y="12743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C451-6FA1-3542-8AAF-4D5674426771}"/>
              </a:ext>
            </a:extLst>
          </p:cNvPr>
          <p:cNvSpPr txBox="1"/>
          <p:nvPr/>
        </p:nvSpPr>
        <p:spPr>
          <a:xfrm>
            <a:off x="8948365" y="212740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45070-CEAE-B448-97BE-AAA28A058013}"/>
              </a:ext>
            </a:extLst>
          </p:cNvPr>
          <p:cNvSpPr txBox="1"/>
          <p:nvPr/>
        </p:nvSpPr>
        <p:spPr>
          <a:xfrm>
            <a:off x="4136679" y="2146479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ユニキャスト</a:t>
            </a:r>
            <a:endParaRPr lang="en-US" altLang="ja-JP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0000.0000.0103</a:t>
            </a:r>
            <a:endParaRPr lang="en-US" sz="20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3B75979D-E631-DA49-8CB4-915604B9A2C6}"/>
              </a:ext>
            </a:extLst>
          </p:cNvPr>
          <p:cNvSpPr/>
          <p:nvPr/>
        </p:nvSpPr>
        <p:spPr>
          <a:xfrm>
            <a:off x="8433141" y="3288576"/>
            <a:ext cx="3243695" cy="934089"/>
          </a:xfrm>
          <a:prstGeom prst="wedgeRoundRectCallout">
            <a:avLst>
              <a:gd name="adj1" fmla="val -64368"/>
              <a:gd name="adj2" fmla="val -199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E0AF9-82DF-F042-8529-B75DE35FBEDE}"/>
              </a:ext>
            </a:extLst>
          </p:cNvPr>
          <p:cNvSpPr txBox="1"/>
          <p:nvPr/>
        </p:nvSpPr>
        <p:spPr>
          <a:xfrm>
            <a:off x="8593234" y="3393789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</a:t>
            </a:r>
            <a:endParaRPr lang="en-US" altLang="ja-JP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FFFF.FFFF.FFFF</a:t>
            </a:r>
            <a:endParaRPr lang="en-US" sz="2000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52B7EF-2D4B-6C44-AE58-73C34B2D645B}"/>
              </a:ext>
            </a:extLst>
          </p:cNvPr>
          <p:cNvSpPr txBox="1"/>
          <p:nvPr/>
        </p:nvSpPr>
        <p:spPr>
          <a:xfrm>
            <a:off x="8801223" y="54289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スイッチ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1D14C8-754B-5040-A8FE-F235AF87E68B}"/>
              </a:ext>
            </a:extLst>
          </p:cNvPr>
          <p:cNvSpPr txBox="1"/>
          <p:nvPr/>
        </p:nvSpPr>
        <p:spPr>
          <a:xfrm>
            <a:off x="10401852" y="8538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ルーター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8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620983" y="797902"/>
            <a:ext cx="8219208" cy="495866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6009578" y="4976092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940074" y="587870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53763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08293" y="33095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08283" y="15386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434028" y="27905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29065" y="50044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725068" y="25851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725068" y="354691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>
            <a:off x="8676409" y="3439391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8676409" y="1500501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5422219" y="187133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5422218" y="355969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5420976" y="523895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337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0839" y="539329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38564" y="36234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448899" y="49738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8629370" y="468626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 rot="10800000">
            <a:off x="9360854" y="146508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8035538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99972" y="1381875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2231643" y="1385880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1301189" y="1381872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8085361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6307657" y="1381875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6357480" y="1431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414384" y="1569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1439391" y="154381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2574416" y="1547818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8533E-A5ED-7747-B02C-94A90BEC1EDE}"/>
              </a:ext>
            </a:extLst>
          </p:cNvPr>
          <p:cNvCxnSpPr>
            <a:cxnSpLocks/>
          </p:cNvCxnSpPr>
          <p:nvPr/>
        </p:nvCxnSpPr>
        <p:spPr>
          <a:xfrm flipV="1">
            <a:off x="8603673" y="3607596"/>
            <a:ext cx="0" cy="1654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>
            <a:extLst>
              <a:ext uri="{FF2B5EF4-FFF2-40B4-BE49-F238E27FC236}">
                <a16:creationId xmlns:a16="http://schemas.microsoft.com/office/drawing/2014/main" id="{9DC59B6D-4BB6-AD4E-AB89-0A714BF230C7}"/>
              </a:ext>
            </a:extLst>
          </p:cNvPr>
          <p:cNvSpPr/>
          <p:nvPr/>
        </p:nvSpPr>
        <p:spPr>
          <a:xfrm rot="10800000">
            <a:off x="7663962" y="3141875"/>
            <a:ext cx="578920" cy="31058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9F9F6-269F-714B-B5CC-FC2C7AEDC8D4}"/>
              </a:ext>
            </a:extLst>
          </p:cNvPr>
          <p:cNvSpPr/>
          <p:nvPr/>
        </p:nvSpPr>
        <p:spPr>
          <a:xfrm>
            <a:off x="6980732" y="3064491"/>
            <a:ext cx="924338" cy="44934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504305-1840-1C43-966D-61404B2A7EB2}"/>
              </a:ext>
            </a:extLst>
          </p:cNvPr>
          <p:cNvSpPr txBox="1"/>
          <p:nvPr/>
        </p:nvSpPr>
        <p:spPr>
          <a:xfrm>
            <a:off x="7015884" y="31044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Frame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EA1AA5-03A0-0E4F-BD2D-D3F1136467DC}"/>
              </a:ext>
            </a:extLst>
          </p:cNvPr>
          <p:cNvCxnSpPr>
            <a:cxnSpLocks/>
          </p:cNvCxnSpPr>
          <p:nvPr/>
        </p:nvCxnSpPr>
        <p:spPr>
          <a:xfrm flipV="1">
            <a:off x="7905071" y="2077611"/>
            <a:ext cx="1831704" cy="9868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695EA6-7D99-FC45-94C2-2FEB756F1F2C}"/>
              </a:ext>
            </a:extLst>
          </p:cNvPr>
          <p:cNvCxnSpPr>
            <a:cxnSpLocks/>
          </p:cNvCxnSpPr>
          <p:nvPr/>
        </p:nvCxnSpPr>
        <p:spPr>
          <a:xfrm flipH="1" flipV="1">
            <a:off x="1439391" y="2161309"/>
            <a:ext cx="5541340" cy="9405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494903" y="2156164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92E58-50CB-4A4C-8ED3-6C7A27A1C47B}"/>
              </a:ext>
            </a:extLst>
          </p:cNvPr>
          <p:cNvSpPr/>
          <p:nvPr/>
        </p:nvSpPr>
        <p:spPr>
          <a:xfrm rot="10800000">
            <a:off x="8627753" y="3678375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2009"/>
              </p:ext>
            </p:extLst>
          </p:nvPr>
        </p:nvGraphicFramePr>
        <p:xfrm>
          <a:off x="8609449" y="2877643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032754" y="227981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5" y="162080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022070" y="404968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0" y="344423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8" y="339067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3239" y="198602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3238" y="36330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473009" y="408886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472999" y="231799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24775" y="356983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415815" y="33644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367156" y="227981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686935" y="26506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21528" y="224114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685544" y="43900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5FD6121C-6462-7448-B526-B84534E36EED}"/>
              </a:ext>
            </a:extLst>
          </p:cNvPr>
          <p:cNvSpPr/>
          <p:nvPr/>
        </p:nvSpPr>
        <p:spPr>
          <a:xfrm>
            <a:off x="5837221" y="4252881"/>
            <a:ext cx="1417798" cy="395895"/>
          </a:xfrm>
          <a:prstGeom prst="leftArrow">
            <a:avLst>
              <a:gd name="adj1" fmla="val 4064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D5C089-A411-DA4D-920D-F6A9475FFDA7}"/>
              </a:ext>
            </a:extLst>
          </p:cNvPr>
          <p:cNvSpPr/>
          <p:nvPr/>
        </p:nvSpPr>
        <p:spPr>
          <a:xfrm rot="5400000">
            <a:off x="6508128" y="3727130"/>
            <a:ext cx="1322951" cy="166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022070" y="576681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7" y="506864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396020" y="537371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496563" y="57952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369938" y="423011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688474" y="60296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D7F01A-5B40-9A4F-AAA2-477DEEA1E056}"/>
              </a:ext>
            </a:extLst>
          </p:cNvPr>
          <p:cNvSpPr txBox="1"/>
          <p:nvPr/>
        </p:nvSpPr>
        <p:spPr>
          <a:xfrm>
            <a:off x="4583390" y="46903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を学習済。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正しいポートから出す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436622" y="43663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25353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C6F8DAC-5A1D-F549-97A1-8F6B189120A6}"/>
              </a:ext>
            </a:extLst>
          </p:cNvPr>
          <p:cNvSpPr/>
          <p:nvPr/>
        </p:nvSpPr>
        <p:spPr>
          <a:xfrm>
            <a:off x="8494903" y="2156164"/>
            <a:ext cx="3342723" cy="2727559"/>
          </a:xfrm>
          <a:prstGeom prst="wedgeRectCallout">
            <a:avLst>
              <a:gd name="adj1" fmla="val -67403"/>
              <a:gd name="adj2" fmla="val 18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2EA7C0-3B50-6947-BA04-D3802D3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77608"/>
              </p:ext>
            </p:extLst>
          </p:nvPr>
        </p:nvGraphicFramePr>
        <p:xfrm>
          <a:off x="8620721" y="2925063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C0A45-F87D-EB4D-962F-6613F67F7058}"/>
              </a:ext>
            </a:extLst>
          </p:cNvPr>
          <p:cNvCxnSpPr>
            <a:cxnSpLocks/>
          </p:cNvCxnSpPr>
          <p:nvPr/>
        </p:nvCxnSpPr>
        <p:spPr>
          <a:xfrm>
            <a:off x="4032754" y="2279817"/>
            <a:ext cx="3334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95FB95-AC80-424A-9FA5-D0F3DE10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55" y="1620802"/>
            <a:ext cx="1318030" cy="13180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19404-458A-8443-BC36-045200A83067}"/>
              </a:ext>
            </a:extLst>
          </p:cNvPr>
          <p:cNvCxnSpPr>
            <a:cxnSpLocks/>
          </p:cNvCxnSpPr>
          <p:nvPr/>
        </p:nvCxnSpPr>
        <p:spPr>
          <a:xfrm>
            <a:off x="4022070" y="4049686"/>
            <a:ext cx="3155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FE822E-B0CB-584F-9C5B-E102102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0" y="3444235"/>
            <a:ext cx="1210903" cy="121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2335E1-7AF2-8243-A089-1525BE44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8" y="3390671"/>
            <a:ext cx="1318030" cy="13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12F31-DBC1-A04E-B6DC-3D3B5C133256}"/>
              </a:ext>
            </a:extLst>
          </p:cNvPr>
          <p:cNvSpPr txBox="1"/>
          <p:nvPr/>
        </p:nvSpPr>
        <p:spPr>
          <a:xfrm>
            <a:off x="393239" y="198602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8C7A-C579-064A-B406-F80466D54CF3}"/>
              </a:ext>
            </a:extLst>
          </p:cNvPr>
          <p:cNvSpPr txBox="1"/>
          <p:nvPr/>
        </p:nvSpPr>
        <p:spPr>
          <a:xfrm>
            <a:off x="393238" y="36330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E5065-DB98-054E-A619-65BD7D3CCB31}"/>
              </a:ext>
            </a:extLst>
          </p:cNvPr>
          <p:cNvSpPr txBox="1"/>
          <p:nvPr/>
        </p:nvSpPr>
        <p:spPr>
          <a:xfrm>
            <a:off x="4473009" y="408886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3144F-1A8C-9F43-9985-D4D8DA0090AA}"/>
              </a:ext>
            </a:extLst>
          </p:cNvPr>
          <p:cNvSpPr txBox="1"/>
          <p:nvPr/>
        </p:nvSpPr>
        <p:spPr>
          <a:xfrm>
            <a:off x="4472999" y="231799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F6F0-8D18-2447-988F-FF5372E813F0}"/>
              </a:ext>
            </a:extLst>
          </p:cNvPr>
          <p:cNvSpPr txBox="1"/>
          <p:nvPr/>
        </p:nvSpPr>
        <p:spPr>
          <a:xfrm>
            <a:off x="6124775" y="356983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E870E-C16E-AD43-82E5-0109FCE30DF7}"/>
              </a:ext>
            </a:extLst>
          </p:cNvPr>
          <p:cNvSpPr txBox="1"/>
          <p:nvPr/>
        </p:nvSpPr>
        <p:spPr>
          <a:xfrm>
            <a:off x="7415815" y="33644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9DA8B0-7E7D-F14B-AF0D-040121FB8D15}"/>
              </a:ext>
            </a:extLst>
          </p:cNvPr>
          <p:cNvCxnSpPr>
            <a:cxnSpLocks/>
          </p:cNvCxnSpPr>
          <p:nvPr/>
        </p:nvCxnSpPr>
        <p:spPr>
          <a:xfrm flipV="1">
            <a:off x="7367156" y="2279817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E089C0-149C-DF44-AF81-0FE416C70F66}"/>
              </a:ext>
            </a:extLst>
          </p:cNvPr>
          <p:cNvSpPr txBox="1"/>
          <p:nvPr/>
        </p:nvSpPr>
        <p:spPr>
          <a:xfrm>
            <a:off x="3686935" y="26506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6228-3180-B94C-AF41-663D0A265BB7}"/>
              </a:ext>
            </a:extLst>
          </p:cNvPr>
          <p:cNvSpPr txBox="1"/>
          <p:nvPr/>
        </p:nvSpPr>
        <p:spPr>
          <a:xfrm>
            <a:off x="8621528" y="224114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BF08-A263-F148-B0E8-A2E107356B10}"/>
              </a:ext>
            </a:extLst>
          </p:cNvPr>
          <p:cNvSpPr txBox="1"/>
          <p:nvPr/>
        </p:nvSpPr>
        <p:spPr>
          <a:xfrm>
            <a:off x="3685544" y="439004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EF8CD41-F899-E846-9162-CA4B7B5AA441}"/>
              </a:ext>
            </a:extLst>
          </p:cNvPr>
          <p:cNvSpPr/>
          <p:nvPr/>
        </p:nvSpPr>
        <p:spPr>
          <a:xfrm rot="10800000">
            <a:off x="8389166" y="567583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7036F-5C35-954D-B7B6-051E4B42ECBE}"/>
              </a:ext>
            </a:extLst>
          </p:cNvPr>
          <p:cNvSpPr/>
          <p:nvPr/>
        </p:nvSpPr>
        <p:spPr>
          <a:xfrm>
            <a:off x="6098163" y="492112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A77CC-39EF-464B-A059-35440D2495C0}"/>
              </a:ext>
            </a:extLst>
          </p:cNvPr>
          <p:cNvSpPr/>
          <p:nvPr/>
        </p:nvSpPr>
        <p:spPr>
          <a:xfrm>
            <a:off x="1884350" y="502161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D8026-205E-C247-AF65-44C7676C1DDC}"/>
              </a:ext>
            </a:extLst>
          </p:cNvPr>
          <p:cNvSpPr txBox="1"/>
          <p:nvPr/>
        </p:nvSpPr>
        <p:spPr>
          <a:xfrm>
            <a:off x="6400356" y="50216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78A39-3574-1945-AE3D-EACC8227D054}"/>
              </a:ext>
            </a:extLst>
          </p:cNvPr>
          <p:cNvSpPr txBox="1"/>
          <p:nvPr/>
        </p:nvSpPr>
        <p:spPr>
          <a:xfrm>
            <a:off x="2252788" y="68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2291F-2A49-C349-B032-CE701DB9A0A9}"/>
              </a:ext>
            </a:extLst>
          </p:cNvPr>
          <p:cNvSpPr txBox="1"/>
          <p:nvPr/>
        </p:nvSpPr>
        <p:spPr>
          <a:xfrm>
            <a:off x="6524626" y="81567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BD472F-6228-9945-A315-0ECCEC42D09E}"/>
              </a:ext>
            </a:extLst>
          </p:cNvPr>
          <p:cNvSpPr/>
          <p:nvPr/>
        </p:nvSpPr>
        <p:spPr>
          <a:xfrm>
            <a:off x="3397865" y="497754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E103B-05AB-1948-99D7-39B6875F33F1}"/>
              </a:ext>
            </a:extLst>
          </p:cNvPr>
          <p:cNvSpPr txBox="1"/>
          <p:nvPr/>
        </p:nvSpPr>
        <p:spPr>
          <a:xfrm>
            <a:off x="3584614" y="5043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4C051-6ED2-C64C-A2DB-A15684035BAB}"/>
              </a:ext>
            </a:extLst>
          </p:cNvPr>
          <p:cNvSpPr txBox="1"/>
          <p:nvPr/>
        </p:nvSpPr>
        <p:spPr>
          <a:xfrm>
            <a:off x="3779371" y="82183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33503C-2FCF-D342-940B-EF97395980E3}"/>
              </a:ext>
            </a:extLst>
          </p:cNvPr>
          <p:cNvCxnSpPr>
            <a:cxnSpLocks/>
          </p:cNvCxnSpPr>
          <p:nvPr/>
        </p:nvCxnSpPr>
        <p:spPr>
          <a:xfrm>
            <a:off x="4022070" y="5766811"/>
            <a:ext cx="3347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10537DF-D285-A043-8399-77AA867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7" y="5068644"/>
            <a:ext cx="1318030" cy="13180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C9D4DE-8FC5-C748-8E86-B8997F40964D}"/>
              </a:ext>
            </a:extLst>
          </p:cNvPr>
          <p:cNvSpPr txBox="1"/>
          <p:nvPr/>
        </p:nvSpPr>
        <p:spPr>
          <a:xfrm>
            <a:off x="396020" y="537371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129BB-7664-5243-897B-344F52B3BF8D}"/>
              </a:ext>
            </a:extLst>
          </p:cNvPr>
          <p:cNvSpPr txBox="1"/>
          <p:nvPr/>
        </p:nvSpPr>
        <p:spPr>
          <a:xfrm>
            <a:off x="4496563" y="579520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B435A-CAFF-3647-B3D7-5BD426572535}"/>
              </a:ext>
            </a:extLst>
          </p:cNvPr>
          <p:cNvCxnSpPr>
            <a:cxnSpLocks/>
          </p:cNvCxnSpPr>
          <p:nvPr/>
        </p:nvCxnSpPr>
        <p:spPr>
          <a:xfrm>
            <a:off x="7369938" y="4230110"/>
            <a:ext cx="0" cy="1536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73623C-A0B6-AD48-888A-7C9199A51E1D}"/>
              </a:ext>
            </a:extLst>
          </p:cNvPr>
          <p:cNvSpPr txBox="1"/>
          <p:nvPr/>
        </p:nvSpPr>
        <p:spPr>
          <a:xfrm>
            <a:off x="3688474" y="60296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B7D68-B168-484C-AA05-CAC613EFA230}"/>
              </a:ext>
            </a:extLst>
          </p:cNvPr>
          <p:cNvSpPr txBox="1"/>
          <p:nvPr/>
        </p:nvSpPr>
        <p:spPr>
          <a:xfrm>
            <a:off x="7436622" y="43663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4AE825A1-25DA-E446-A898-93CBBFBDB6D1}"/>
              </a:ext>
            </a:extLst>
          </p:cNvPr>
          <p:cNvSpPr/>
          <p:nvPr/>
        </p:nvSpPr>
        <p:spPr>
          <a:xfrm rot="16200000">
            <a:off x="6285620" y="4089722"/>
            <a:ext cx="1722801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D273B21C-F5D9-804F-BE4C-C11CB4B1C47D}"/>
              </a:ext>
            </a:extLst>
          </p:cNvPr>
          <p:cNvSpPr/>
          <p:nvPr/>
        </p:nvSpPr>
        <p:spPr>
          <a:xfrm>
            <a:off x="6340048" y="4202916"/>
            <a:ext cx="80595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0270CC-8DD4-784A-8075-B3DD2370F59D}"/>
              </a:ext>
            </a:extLst>
          </p:cNvPr>
          <p:cNvSpPr txBox="1"/>
          <p:nvPr/>
        </p:nvSpPr>
        <p:spPr>
          <a:xfrm>
            <a:off x="4553832" y="473120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が未学習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のためフラッド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2083B7-FE83-724E-BCAE-DA8E64CE216C}"/>
              </a:ext>
            </a:extLst>
          </p:cNvPr>
          <p:cNvSpPr txBox="1"/>
          <p:nvPr/>
        </p:nvSpPr>
        <p:spPr>
          <a:xfrm>
            <a:off x="8172753" y="5078054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「0000.0000.0102」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がない。</a:t>
            </a:r>
            <a:endParaRPr lang="en-US" altLang="ja-JP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がまだ学習されてない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6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349459"/>
            <a:ext cx="3342723" cy="4838216"/>
          </a:xfrm>
          <a:prstGeom prst="wedgeRectCallout">
            <a:avLst>
              <a:gd name="adj1" fmla="val -69268"/>
              <a:gd name="adj2" fmla="val -54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31920"/>
              </p:ext>
            </p:extLst>
          </p:nvPr>
        </p:nvGraphicFramePr>
        <p:xfrm>
          <a:off x="8498004" y="2569250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105153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30892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053119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 rot="10800000">
            <a:off x="7220401" y="392879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4929398" y="317408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15585" y="327457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5231591" y="32745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1084023" y="507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5355861" y="6409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2229100" y="32305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2415849" y="32962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2610606" y="64713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4344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85259F-92C2-9F43-93C8-DE6CDBF36BCA}"/>
              </a:ext>
            </a:extLst>
          </p:cNvPr>
          <p:cNvCxnSpPr>
            <a:cxnSpLocks/>
          </p:cNvCxnSpPr>
          <p:nvPr/>
        </p:nvCxnSpPr>
        <p:spPr>
          <a:xfrm>
            <a:off x="4333535" y="1823628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3EA4AC-1690-6C4F-BEF6-89BE3BA222B0}"/>
              </a:ext>
            </a:extLst>
          </p:cNvPr>
          <p:cNvCxnSpPr>
            <a:cxnSpLocks/>
          </p:cNvCxnSpPr>
          <p:nvPr/>
        </p:nvCxnSpPr>
        <p:spPr>
          <a:xfrm>
            <a:off x="4443333" y="5396025"/>
            <a:ext cx="2666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46597BA-A20C-5049-8F4F-6CA86A6F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1224767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91090A-3C19-E74D-BF9B-E4A4241D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74" y="4697858"/>
            <a:ext cx="1318030" cy="131803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0F1374-0CC1-5E40-A3CF-BC006F429FAE}"/>
              </a:ext>
            </a:extLst>
          </p:cNvPr>
          <p:cNvCxnSpPr>
            <a:cxnSpLocks/>
          </p:cNvCxnSpPr>
          <p:nvPr/>
        </p:nvCxnSpPr>
        <p:spPr>
          <a:xfrm>
            <a:off x="4286276" y="3593497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046B611-164D-344D-A067-578B41BF6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8" y="2988046"/>
            <a:ext cx="1210903" cy="12109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A50C98-81BF-E943-B303-C775D0A6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7" y="2934482"/>
            <a:ext cx="1318030" cy="131803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CDB79C-AA7D-FA44-90C2-2FA78EADA194}"/>
              </a:ext>
            </a:extLst>
          </p:cNvPr>
          <p:cNvSpPr txBox="1"/>
          <p:nvPr/>
        </p:nvSpPr>
        <p:spPr>
          <a:xfrm>
            <a:off x="562278" y="152983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59463-1E4F-BB46-9683-58CBBC1B4471}"/>
              </a:ext>
            </a:extLst>
          </p:cNvPr>
          <p:cNvSpPr txBox="1"/>
          <p:nvPr/>
        </p:nvSpPr>
        <p:spPr>
          <a:xfrm>
            <a:off x="562277" y="317689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272636-AE49-0C46-A003-3A166460C55E}"/>
              </a:ext>
            </a:extLst>
          </p:cNvPr>
          <p:cNvSpPr txBox="1"/>
          <p:nvPr/>
        </p:nvSpPr>
        <p:spPr>
          <a:xfrm>
            <a:off x="562277" y="500293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37768F-53A6-8742-8EA9-D91DB086B5A5}"/>
              </a:ext>
            </a:extLst>
          </p:cNvPr>
          <p:cNvSpPr txBox="1"/>
          <p:nvPr/>
        </p:nvSpPr>
        <p:spPr>
          <a:xfrm>
            <a:off x="4662820" y="31203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D81A1-E50A-BB4E-A706-641A6E2EB3B6}"/>
              </a:ext>
            </a:extLst>
          </p:cNvPr>
          <p:cNvSpPr txBox="1"/>
          <p:nvPr/>
        </p:nvSpPr>
        <p:spPr>
          <a:xfrm>
            <a:off x="4642038" y="186180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0B46F7-454D-474B-8F9B-054138DEF365}"/>
              </a:ext>
            </a:extLst>
          </p:cNvPr>
          <p:cNvSpPr txBox="1"/>
          <p:nvPr/>
        </p:nvSpPr>
        <p:spPr>
          <a:xfrm>
            <a:off x="5867783" y="311364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81EA88-EE03-1C4D-99CB-51065F6D48A5}"/>
              </a:ext>
            </a:extLst>
          </p:cNvPr>
          <p:cNvSpPr txBox="1"/>
          <p:nvPr/>
        </p:nvSpPr>
        <p:spPr>
          <a:xfrm>
            <a:off x="4662820" y="54244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FD468F-F682-9143-99DA-38C1117E0E0B}"/>
              </a:ext>
            </a:extLst>
          </p:cNvPr>
          <p:cNvSpPr txBox="1"/>
          <p:nvPr/>
        </p:nvSpPr>
        <p:spPr>
          <a:xfrm>
            <a:off x="7158823" y="290830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A7AD44-0890-3B40-85F0-8751D78ADF3F}"/>
              </a:ext>
            </a:extLst>
          </p:cNvPr>
          <p:cNvSpPr txBox="1"/>
          <p:nvPr/>
        </p:nvSpPr>
        <p:spPr>
          <a:xfrm>
            <a:off x="7158823" y="387004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7B663E-75F1-564B-A5D6-98749F13CB6F}"/>
              </a:ext>
            </a:extLst>
          </p:cNvPr>
          <p:cNvCxnSpPr>
            <a:cxnSpLocks/>
          </p:cNvCxnSpPr>
          <p:nvPr/>
        </p:nvCxnSpPr>
        <p:spPr>
          <a:xfrm>
            <a:off x="7110164" y="3762518"/>
            <a:ext cx="0" cy="1661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7EE5A1-D67A-7543-9E11-8507F0960018}"/>
              </a:ext>
            </a:extLst>
          </p:cNvPr>
          <p:cNvCxnSpPr>
            <a:cxnSpLocks/>
          </p:cNvCxnSpPr>
          <p:nvPr/>
        </p:nvCxnSpPr>
        <p:spPr>
          <a:xfrm flipV="1">
            <a:off x="7110164" y="1823628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05089E6-85A6-C64A-A32A-AB844C2054E2}"/>
              </a:ext>
            </a:extLst>
          </p:cNvPr>
          <p:cNvSpPr txBox="1"/>
          <p:nvPr/>
        </p:nvSpPr>
        <p:spPr>
          <a:xfrm>
            <a:off x="3855974" y="21944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256D4A-4531-3C49-A5C1-1BAD7980AA87}"/>
              </a:ext>
            </a:extLst>
          </p:cNvPr>
          <p:cNvSpPr txBox="1"/>
          <p:nvPr/>
        </p:nvSpPr>
        <p:spPr>
          <a:xfrm>
            <a:off x="3855973" y="388282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C78E45-268B-E54F-BA51-956248463CFC}"/>
              </a:ext>
            </a:extLst>
          </p:cNvPr>
          <p:cNvSpPr txBox="1"/>
          <p:nvPr/>
        </p:nvSpPr>
        <p:spPr>
          <a:xfrm>
            <a:off x="3854731" y="56588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BCED7-DC31-564F-9C2B-AAB69686D9E2}"/>
              </a:ext>
            </a:extLst>
          </p:cNvPr>
          <p:cNvSpPr txBox="1"/>
          <p:nvPr/>
        </p:nvSpPr>
        <p:spPr>
          <a:xfrm>
            <a:off x="4693729" y="4074013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受信時に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339204B1-9495-CB43-81C2-73A8CB283F90}"/>
              </a:ext>
            </a:extLst>
          </p:cNvPr>
          <p:cNvSpPr/>
          <p:nvPr/>
        </p:nvSpPr>
        <p:spPr>
          <a:xfrm rot="5400000">
            <a:off x="6116439" y="3105522"/>
            <a:ext cx="1417798" cy="395895"/>
          </a:xfrm>
          <a:prstGeom prst="leftArrow">
            <a:avLst>
              <a:gd name="adj1" fmla="val 4064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F53EBB-1F6B-B34F-9644-0760483FFBA3}"/>
              </a:ext>
            </a:extLst>
          </p:cNvPr>
          <p:cNvSpPr/>
          <p:nvPr/>
        </p:nvSpPr>
        <p:spPr>
          <a:xfrm>
            <a:off x="5500210" y="3841430"/>
            <a:ext cx="1322951" cy="166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01C3B-8EC6-B94B-B7B8-E8867F0AEDE0}"/>
              </a:ext>
            </a:extLst>
          </p:cNvPr>
          <p:cNvSpPr/>
          <p:nvPr/>
        </p:nvSpPr>
        <p:spPr>
          <a:xfrm rot="10800000">
            <a:off x="8503062" y="5631864"/>
            <a:ext cx="3095326" cy="36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4DB62189-2F12-E04C-8277-4BA81119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39670"/>
              </p:ext>
            </p:extLst>
          </p:nvPr>
        </p:nvGraphicFramePr>
        <p:xfrm>
          <a:off x="8492106" y="4820616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393098" y="1230334"/>
            <a:ext cx="2776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>
            <a:off x="4502896" y="4705925"/>
            <a:ext cx="26859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0" y="631473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37" y="4007758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345839" y="3000203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0" y="2341188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52127" y="91456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21840" y="2583596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21840" y="431283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10.0.0.103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701611" y="30393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701601" y="12685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848421" y="30393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722383" y="47343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431925" y="23473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7632605" y="301659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675025-8DD5-804D-995D-11E217F9C985}"/>
              </a:ext>
            </a:extLst>
          </p:cNvPr>
          <p:cNvCxnSpPr>
            <a:cxnSpLocks/>
          </p:cNvCxnSpPr>
          <p:nvPr/>
        </p:nvCxnSpPr>
        <p:spPr>
          <a:xfrm flipV="1">
            <a:off x="7169727" y="2972420"/>
            <a:ext cx="2306782" cy="6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64C2D-6953-F046-9BBF-9F4EE3433CCE}"/>
              </a:ext>
            </a:extLst>
          </p:cNvPr>
          <p:cNvCxnSpPr>
            <a:cxnSpLocks/>
          </p:cNvCxnSpPr>
          <p:nvPr/>
        </p:nvCxnSpPr>
        <p:spPr>
          <a:xfrm flipV="1">
            <a:off x="7169727" y="1230334"/>
            <a:ext cx="0" cy="1696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1DA6ED-8766-0C4A-BF13-8D82C06A71C7}"/>
              </a:ext>
            </a:extLst>
          </p:cNvPr>
          <p:cNvSpPr txBox="1"/>
          <p:nvPr/>
        </p:nvSpPr>
        <p:spPr>
          <a:xfrm>
            <a:off x="3915537" y="160116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25770-CE65-134D-A688-25E13FFFBF0F}"/>
              </a:ext>
            </a:extLst>
          </p:cNvPr>
          <p:cNvSpPr txBox="1"/>
          <p:nvPr/>
        </p:nvSpPr>
        <p:spPr>
          <a:xfrm>
            <a:off x="3915536" y="32895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EB9347-5076-184E-A784-CB1F475B29BE}"/>
              </a:ext>
            </a:extLst>
          </p:cNvPr>
          <p:cNvSpPr txBox="1"/>
          <p:nvPr/>
        </p:nvSpPr>
        <p:spPr>
          <a:xfrm>
            <a:off x="3914294" y="49687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EFDE2B2-B0E0-C848-AFAD-87807BE0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01" y="2394752"/>
            <a:ext cx="1210903" cy="12109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599BC4-6E73-3D4A-A658-CDFB7D1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46" y="2394751"/>
            <a:ext cx="1210903" cy="121090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46285F-1766-ED4D-806A-EDCE413E17DE}"/>
              </a:ext>
            </a:extLst>
          </p:cNvPr>
          <p:cNvCxnSpPr>
            <a:cxnSpLocks/>
          </p:cNvCxnSpPr>
          <p:nvPr/>
        </p:nvCxnSpPr>
        <p:spPr>
          <a:xfrm flipV="1">
            <a:off x="9851397" y="3131472"/>
            <a:ext cx="0" cy="876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424457-4BD6-CB49-AABB-B588C1307DB9}"/>
              </a:ext>
            </a:extLst>
          </p:cNvPr>
          <p:cNvSpPr txBox="1"/>
          <p:nvPr/>
        </p:nvSpPr>
        <p:spPr>
          <a:xfrm>
            <a:off x="8565700" y="30039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774AE-99B9-C349-8943-76FA37A8A8B4}"/>
              </a:ext>
            </a:extLst>
          </p:cNvPr>
          <p:cNvSpPr txBox="1"/>
          <p:nvPr/>
        </p:nvSpPr>
        <p:spPr>
          <a:xfrm>
            <a:off x="9110438" y="346733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06E8A3A6-B36D-6041-A241-BA49C8BEE8D1}"/>
              </a:ext>
            </a:extLst>
          </p:cNvPr>
          <p:cNvSpPr/>
          <p:nvPr/>
        </p:nvSpPr>
        <p:spPr>
          <a:xfrm>
            <a:off x="7824355" y="285131"/>
            <a:ext cx="3741747" cy="2348944"/>
          </a:xfrm>
          <a:prstGeom prst="wedgeRectCallout">
            <a:avLst>
              <a:gd name="adj1" fmla="val -59515"/>
              <a:gd name="adj2" fmla="val 48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700E689-46B4-F344-9E10-8CFF23A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6576"/>
              </p:ext>
            </p:extLst>
          </p:nvPr>
        </p:nvGraphicFramePr>
        <p:xfrm>
          <a:off x="8349197" y="866991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5875279-4051-684E-8F30-2EC0BC97EC30}"/>
              </a:ext>
            </a:extLst>
          </p:cNvPr>
          <p:cNvSpPr txBox="1"/>
          <p:nvPr/>
        </p:nvSpPr>
        <p:spPr>
          <a:xfrm>
            <a:off x="8350004" y="370107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C5DE3086-E238-F241-B043-8EB06E059703}"/>
              </a:ext>
            </a:extLst>
          </p:cNvPr>
          <p:cNvSpPr/>
          <p:nvPr/>
        </p:nvSpPr>
        <p:spPr>
          <a:xfrm>
            <a:off x="7824355" y="4219311"/>
            <a:ext cx="3741747" cy="2348944"/>
          </a:xfrm>
          <a:prstGeom prst="wedgeRectCallout">
            <a:avLst>
              <a:gd name="adj1" fmla="val 12411"/>
              <a:gd name="adj2" fmla="val -838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291D58B-A1F0-554D-A111-BECDAF9E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18165"/>
              </p:ext>
            </p:extLst>
          </p:nvPr>
        </p:nvGraphicFramePr>
        <p:xfrm>
          <a:off x="8349197" y="4801171"/>
          <a:ext cx="31136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176712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5E1986E-3178-CC40-A86A-00F5520B8084}"/>
              </a:ext>
            </a:extLst>
          </p:cNvPr>
          <p:cNvSpPr txBox="1"/>
          <p:nvPr/>
        </p:nvSpPr>
        <p:spPr>
          <a:xfrm>
            <a:off x="8350004" y="4304287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54C840-E317-D849-B368-E5D9F0AA5A42}"/>
              </a:ext>
            </a:extLst>
          </p:cNvPr>
          <p:cNvCxnSpPr>
            <a:cxnSpLocks/>
          </p:cNvCxnSpPr>
          <p:nvPr/>
        </p:nvCxnSpPr>
        <p:spPr>
          <a:xfrm flipV="1">
            <a:off x="7155873" y="4007758"/>
            <a:ext cx="0" cy="713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00041C-957C-3C4A-B001-50B271C01854}"/>
              </a:ext>
            </a:extLst>
          </p:cNvPr>
          <p:cNvCxnSpPr>
            <a:cxnSpLocks/>
          </p:cNvCxnSpPr>
          <p:nvPr/>
        </p:nvCxnSpPr>
        <p:spPr>
          <a:xfrm flipV="1">
            <a:off x="7159336" y="3979718"/>
            <a:ext cx="2691246" cy="20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&quot;No&quot; Symbol 53">
            <a:extLst>
              <a:ext uri="{FF2B5EF4-FFF2-40B4-BE49-F238E27FC236}">
                <a16:creationId xmlns:a16="http://schemas.microsoft.com/office/drawing/2014/main" id="{9607B2AB-B2BF-3C4C-9F14-7146D06183FA}"/>
              </a:ext>
            </a:extLst>
          </p:cNvPr>
          <p:cNvSpPr/>
          <p:nvPr/>
        </p:nvSpPr>
        <p:spPr>
          <a:xfrm>
            <a:off x="3866981" y="2597446"/>
            <a:ext cx="797528" cy="797528"/>
          </a:xfrm>
          <a:prstGeom prst="noSmoking">
            <a:avLst>
              <a:gd name="adj" fmla="val 152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4B7128-B4F4-F740-AD23-95164D49E3FD}"/>
              </a:ext>
            </a:extLst>
          </p:cNvPr>
          <p:cNvCxnSpPr>
            <a:cxnSpLocks/>
          </p:cNvCxnSpPr>
          <p:nvPr/>
        </p:nvCxnSpPr>
        <p:spPr>
          <a:xfrm>
            <a:off x="8430339" y="1849581"/>
            <a:ext cx="2926925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Arrow 57">
            <a:extLst>
              <a:ext uri="{FF2B5EF4-FFF2-40B4-BE49-F238E27FC236}">
                <a16:creationId xmlns:a16="http://schemas.microsoft.com/office/drawing/2014/main" id="{EF737EAF-4DB3-4945-B35A-2ECB1DC8D92C}"/>
              </a:ext>
            </a:extLst>
          </p:cNvPr>
          <p:cNvSpPr/>
          <p:nvPr/>
        </p:nvSpPr>
        <p:spPr>
          <a:xfrm rot="10800000">
            <a:off x="5584356" y="5593650"/>
            <a:ext cx="2661565" cy="395895"/>
          </a:xfrm>
          <a:prstGeom prst="leftArrow">
            <a:avLst>
              <a:gd name="adj1" fmla="val 3539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1CF85925-200A-E748-B60C-A86E8364E26A}"/>
              </a:ext>
            </a:extLst>
          </p:cNvPr>
          <p:cNvSpPr/>
          <p:nvPr/>
        </p:nvSpPr>
        <p:spPr>
          <a:xfrm rot="10800000">
            <a:off x="5584357" y="1672110"/>
            <a:ext cx="2596932" cy="395895"/>
          </a:xfrm>
          <a:prstGeom prst="leftArrow">
            <a:avLst>
              <a:gd name="adj1" fmla="val 4064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68093-0747-7443-BAFF-C9437C19F5BC}"/>
              </a:ext>
            </a:extLst>
          </p:cNvPr>
          <p:cNvCxnSpPr>
            <a:cxnSpLocks/>
          </p:cNvCxnSpPr>
          <p:nvPr/>
        </p:nvCxnSpPr>
        <p:spPr>
          <a:xfrm>
            <a:off x="8430338" y="5791598"/>
            <a:ext cx="2926925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5EF8D-0896-AB45-A78E-FC71E4760DA7}"/>
              </a:ext>
            </a:extLst>
          </p:cNvPr>
          <p:cNvSpPr txBox="1"/>
          <p:nvPr/>
        </p:nvSpPr>
        <p:spPr>
          <a:xfrm>
            <a:off x="3861394" y="21325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移動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5A4E46-7A54-3748-83B1-9DBFED740B10}"/>
              </a:ext>
            </a:extLst>
          </p:cNvPr>
          <p:cNvSpPr txBox="1"/>
          <p:nvPr/>
        </p:nvSpPr>
        <p:spPr>
          <a:xfrm>
            <a:off x="4882794" y="19844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ポートダウンで削除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676B8-4EDD-434A-AD8B-67DBBFC94108}"/>
              </a:ext>
            </a:extLst>
          </p:cNvPr>
          <p:cNvSpPr txBox="1"/>
          <p:nvPr/>
        </p:nvSpPr>
        <p:spPr>
          <a:xfrm>
            <a:off x="5442106" y="593406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通信がこなくなり</a:t>
            </a:r>
            <a:endParaRPr lang="en-US" altLang="ja-JP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タイムアウトで削除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09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828</Words>
  <Application>Microsoft Macintosh PowerPoint</Application>
  <PresentationFormat>Widescreen</PresentationFormat>
  <Paragraphs>394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</vt:lpstr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82</cp:revision>
  <dcterms:created xsi:type="dcterms:W3CDTF">2018-02-03T07:04:34Z</dcterms:created>
  <dcterms:modified xsi:type="dcterms:W3CDTF">2018-05-25T01:03:24Z</dcterms:modified>
</cp:coreProperties>
</file>