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6"/>
  </p:normalViewPr>
  <p:slideViewPr>
    <p:cSldViewPr snapToGrid="0" snapToObjects="1">
      <p:cViewPr varScale="1">
        <p:scale>
          <a:sx n="132" d="100"/>
          <a:sy n="132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35970" y="3463774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769646" y="943265"/>
            <a:ext cx="3171118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32419" y="943265"/>
            <a:ext cx="3877774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397516" y="943265"/>
            <a:ext cx="3071672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81492" y="3022333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903565" y="2994539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92340" y="3712998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25" y="4355297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9" y="2896305"/>
            <a:ext cx="1210903" cy="1210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469837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05" y="2877313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63" y="2972217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1" y="2972397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3009974" y="3526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29596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31109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73" y="2896305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55578" y="3711877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3" y="4354176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39838" y="370659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23" y="4348893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33765" y="360304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001596" y="543859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1001596" y="20188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29596" y="201191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14395" y="120858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06813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10.0.3.103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0000.0003.0103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275984" y="3793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9015029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620691" y="201889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98841" y="43904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42756" y="436571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54224" y="4348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775175-F669-724D-933B-80DE9C18D279}"/>
              </a:ext>
            </a:extLst>
          </p:cNvPr>
          <p:cNvCxnSpPr>
            <a:cxnSpLocks/>
          </p:cNvCxnSpPr>
          <p:nvPr/>
        </p:nvCxnSpPr>
        <p:spPr>
          <a:xfrm>
            <a:off x="3098744" y="2713310"/>
            <a:ext cx="480486" cy="46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02040-3570-2F46-A619-AF372F424601}"/>
              </a:ext>
            </a:extLst>
          </p:cNvPr>
          <p:cNvCxnSpPr>
            <a:cxnSpLocks/>
          </p:cNvCxnSpPr>
          <p:nvPr/>
        </p:nvCxnSpPr>
        <p:spPr>
          <a:xfrm flipH="1">
            <a:off x="4464354" y="2754715"/>
            <a:ext cx="469689" cy="39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7042C-14B2-4644-AA7F-9C53996F076F}"/>
              </a:ext>
            </a:extLst>
          </p:cNvPr>
          <p:cNvCxnSpPr>
            <a:cxnSpLocks/>
          </p:cNvCxnSpPr>
          <p:nvPr/>
        </p:nvCxnSpPr>
        <p:spPr>
          <a:xfrm>
            <a:off x="7263392" y="1920406"/>
            <a:ext cx="560998" cy="1219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4ACDF4-6405-804A-B2E4-356B1D6C9F4C}"/>
              </a:ext>
            </a:extLst>
          </p:cNvPr>
          <p:cNvCxnSpPr>
            <a:cxnSpLocks/>
          </p:cNvCxnSpPr>
          <p:nvPr/>
        </p:nvCxnSpPr>
        <p:spPr>
          <a:xfrm flipH="1">
            <a:off x="8621449" y="2734702"/>
            <a:ext cx="367992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611498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81135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32709" y="4809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32264" y="3507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90257" y="3514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7EF255-3415-CA4A-A9E6-CCEA84DC5E0C}"/>
              </a:ext>
            </a:extLst>
          </p:cNvPr>
          <p:cNvSpPr/>
          <p:nvPr/>
        </p:nvSpPr>
        <p:spPr>
          <a:xfrm>
            <a:off x="1024902" y="471638"/>
            <a:ext cx="10386415" cy="2618071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365061" y="1228158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ネットワークの設定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Mask: 255.255.255.0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10.0.1.1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47382-616B-A840-B222-0EEEB3D7590F}"/>
              </a:ext>
            </a:extLst>
          </p:cNvPr>
          <p:cNvSpPr txBox="1"/>
          <p:nvPr/>
        </p:nvSpPr>
        <p:spPr>
          <a:xfrm>
            <a:off x="6086877" y="681175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25676-1F17-8249-B943-7686011718A1}"/>
              </a:ext>
            </a:extLst>
          </p:cNvPr>
          <p:cNvSpPr txBox="1"/>
          <p:nvPr/>
        </p:nvSpPr>
        <p:spPr>
          <a:xfrm>
            <a:off x="8537608" y="690009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21F52D69-62E9-8045-B2D2-D1B402D2CBE5}"/>
              </a:ext>
            </a:extLst>
          </p:cNvPr>
          <p:cNvSpPr/>
          <p:nvPr/>
        </p:nvSpPr>
        <p:spPr>
          <a:xfrm>
            <a:off x="9395152" y="1135790"/>
            <a:ext cx="699888" cy="2926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80BC9C8-FDA1-3C48-A939-2E9EED07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77" y="4005201"/>
            <a:ext cx="879591" cy="87959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BB43C-DEB0-C647-B8A0-704C21949651}"/>
              </a:ext>
            </a:extLst>
          </p:cNvPr>
          <p:cNvSpPr txBox="1"/>
          <p:nvPr/>
        </p:nvSpPr>
        <p:spPr>
          <a:xfrm>
            <a:off x="7547278" y="2490490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3952DE-5074-B64F-A5D8-7F4BDF9DE25A}"/>
              </a:ext>
            </a:extLst>
          </p:cNvPr>
          <p:cNvSpPr txBox="1"/>
          <p:nvPr/>
        </p:nvSpPr>
        <p:spPr>
          <a:xfrm>
            <a:off x="10009483" y="2490724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F61B1-E56A-9444-8FB2-FD6DFE6C07AE}"/>
              </a:ext>
            </a:extLst>
          </p:cNvPr>
          <p:cNvSpPr txBox="1"/>
          <p:nvPr/>
        </p:nvSpPr>
        <p:spPr>
          <a:xfrm>
            <a:off x="5370174" y="4244941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09316C-5FE9-4F4E-94A5-EB78F9C11BC2}"/>
              </a:ext>
            </a:extLst>
          </p:cNvPr>
          <p:cNvSpPr txBox="1"/>
          <p:nvPr/>
        </p:nvSpPr>
        <p:spPr>
          <a:xfrm>
            <a:off x="10272864" y="424494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7FA0BC-D2B2-EA4B-9FB7-8CDF4DCA3FD8}"/>
              </a:ext>
            </a:extLst>
          </p:cNvPr>
          <p:cNvSpPr/>
          <p:nvPr/>
        </p:nvSpPr>
        <p:spPr>
          <a:xfrm>
            <a:off x="7018783" y="1135790"/>
            <a:ext cx="699888" cy="29260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AEDFD7-4DD9-4D4F-842B-DCF4246F940F}"/>
              </a:ext>
            </a:extLst>
          </p:cNvPr>
          <p:cNvSpPr/>
          <p:nvPr/>
        </p:nvSpPr>
        <p:spPr>
          <a:xfrm>
            <a:off x="6343047" y="1390754"/>
            <a:ext cx="4812633" cy="995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4D0F-DC04-914F-985D-2F35DDF5D063}"/>
              </a:ext>
            </a:extLst>
          </p:cNvPr>
          <p:cNvSpPr txBox="1"/>
          <p:nvPr/>
        </p:nvSpPr>
        <p:spPr>
          <a:xfrm rot="16200000">
            <a:off x="6880407" y="301345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3BE2D2-C6BD-484B-BC7A-F4B38DC6A901}"/>
              </a:ext>
            </a:extLst>
          </p:cNvPr>
          <p:cNvSpPr txBox="1"/>
          <p:nvPr/>
        </p:nvSpPr>
        <p:spPr>
          <a:xfrm rot="16200000">
            <a:off x="9271272" y="307222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264F-8D00-A24E-BF78-5EDF95A9EB43}"/>
              </a:ext>
            </a:extLst>
          </p:cNvPr>
          <p:cNvSpPr txBox="1"/>
          <p:nvPr/>
        </p:nvSpPr>
        <p:spPr>
          <a:xfrm>
            <a:off x="8312260" y="155171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宛先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ja-JP" altLang="en-US" sz="2000" b="1">
                <a:solidFill>
                  <a:schemeClr val="bg1"/>
                </a:solidFill>
                <a:latin typeface="+mn-ea"/>
              </a:rPr>
              <a:t>は自分が属する</a:t>
            </a:r>
            <a:endParaRPr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ネットワーク内か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B75CB-CA6D-2344-A528-82D5765D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28" y="2430694"/>
            <a:ext cx="1318030" cy="131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910A7-441D-0443-9285-F05ED11B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11" y="4057019"/>
            <a:ext cx="915091" cy="91509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798D0-3B79-164B-BA8B-490D1226584B}"/>
              </a:ext>
            </a:extLst>
          </p:cNvPr>
          <p:cNvSpPr/>
          <p:nvPr/>
        </p:nvSpPr>
        <p:spPr>
          <a:xfrm>
            <a:off x="6552635" y="1653419"/>
            <a:ext cx="1651353" cy="4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3A3-7328-2347-B38C-436A6072CCAC}"/>
              </a:ext>
            </a:extLst>
          </p:cNvPr>
          <p:cNvSpPr txBox="1"/>
          <p:nvPr/>
        </p:nvSpPr>
        <p:spPr>
          <a:xfrm>
            <a:off x="6605884" y="170560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A1C9-0D92-1B4A-89AF-EF97BCF8E2F2}"/>
              </a:ext>
            </a:extLst>
          </p:cNvPr>
          <p:cNvSpPr/>
          <p:nvPr/>
        </p:nvSpPr>
        <p:spPr>
          <a:xfrm>
            <a:off x="4525400" y="1622638"/>
            <a:ext cx="193294" cy="4955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5A4-556A-6249-9D6F-15A65460BA83}"/>
              </a:ext>
            </a:extLst>
          </p:cNvPr>
          <p:cNvCxnSpPr/>
          <p:nvPr/>
        </p:nvCxnSpPr>
        <p:spPr>
          <a:xfrm>
            <a:off x="4876154" y="1889877"/>
            <a:ext cx="1295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F32A1B4-D3B5-FA47-BD11-A3B9619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26" y="5800284"/>
            <a:ext cx="915091" cy="91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E90C6D-4784-F045-8B9E-7231A175C06D}"/>
              </a:ext>
            </a:extLst>
          </p:cNvPr>
          <p:cNvSpPr txBox="1"/>
          <p:nvPr/>
        </p:nvSpPr>
        <p:spPr>
          <a:xfrm>
            <a:off x="10203696" y="605777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C7FDA-CF59-5B49-993F-22A316ACB408}"/>
              </a:ext>
            </a:extLst>
          </p:cNvPr>
          <p:cNvCxnSpPr>
            <a:cxnSpLocks/>
          </p:cNvCxnSpPr>
          <p:nvPr/>
        </p:nvCxnSpPr>
        <p:spPr>
          <a:xfrm>
            <a:off x="9764183" y="4795102"/>
            <a:ext cx="0" cy="1047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BE48278-95C1-9746-84DF-481D6B5F310A}"/>
              </a:ext>
            </a:extLst>
          </p:cNvPr>
          <p:cNvSpPr/>
          <p:nvPr/>
        </p:nvSpPr>
        <p:spPr>
          <a:xfrm>
            <a:off x="9298677" y="493360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3378-8DC5-E04C-B87D-A8B5DB812F06}"/>
              </a:ext>
            </a:extLst>
          </p:cNvPr>
          <p:cNvSpPr txBox="1"/>
          <p:nvPr/>
        </p:nvSpPr>
        <p:spPr>
          <a:xfrm>
            <a:off x="2830582" y="29050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送信元ホスト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D0C8F-A512-2548-BFEB-A5D73C6C07C9}"/>
              </a:ext>
            </a:extLst>
          </p:cNvPr>
          <p:cNvSpPr txBox="1"/>
          <p:nvPr/>
        </p:nvSpPr>
        <p:spPr>
          <a:xfrm>
            <a:off x="1677750" y="5811553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デフォルトゲートウェイの設定がされていないと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自分が属するネットワークの宛先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以外は送信できない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F3253-5866-6A4A-AB7E-0D2545557F29}"/>
              </a:ext>
            </a:extLst>
          </p:cNvPr>
          <p:cNvSpPr txBox="1"/>
          <p:nvPr/>
        </p:nvSpPr>
        <p:spPr>
          <a:xfrm>
            <a:off x="1275688" y="59285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5503069" y="133838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291B-01B1-7047-9D67-EEE6FA35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6" y="3870747"/>
            <a:ext cx="1111746" cy="1111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B540A-C080-5B45-B5D2-7AED7CFDEBAA}"/>
              </a:ext>
            </a:extLst>
          </p:cNvPr>
          <p:cNvCxnSpPr>
            <a:cxnSpLocks/>
          </p:cNvCxnSpPr>
          <p:nvPr/>
        </p:nvCxnSpPr>
        <p:spPr>
          <a:xfrm flipV="1">
            <a:off x="4991692" y="2474504"/>
            <a:ext cx="0" cy="1952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5716-AA24-074D-BFC8-44F76761B6DC}"/>
              </a:ext>
            </a:extLst>
          </p:cNvPr>
          <p:cNvCxnSpPr>
            <a:cxnSpLocks/>
          </p:cNvCxnSpPr>
          <p:nvPr/>
        </p:nvCxnSpPr>
        <p:spPr>
          <a:xfrm>
            <a:off x="4991692" y="4430197"/>
            <a:ext cx="3061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6599324" y="267433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828061" y="288640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FFD70-082D-0E4F-95D9-99EF39D007F0}"/>
              </a:ext>
            </a:extLst>
          </p:cNvPr>
          <p:cNvSpPr txBox="1"/>
          <p:nvPr/>
        </p:nvSpPr>
        <p:spPr>
          <a:xfrm>
            <a:off x="8646315" y="398400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10.0.1.100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6495045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6910193" y="535420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653541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4566610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4867884" y="539670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461660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30991F7-70BA-9A4F-AAA5-379B75894084}"/>
              </a:ext>
            </a:extLst>
          </p:cNvPr>
          <p:cNvSpPr/>
          <p:nvPr/>
        </p:nvSpPr>
        <p:spPr>
          <a:xfrm>
            <a:off x="9391905" y="220082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3154698" y="512757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3446511" y="558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3229725" y="8569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745557" y="512650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960370" y="5579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801334" y="8568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654095" y="511474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813347" y="6721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4157862" y="1483619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4518441" y="15175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A23EB-AE1C-324D-8285-EC8450C19138}"/>
              </a:ext>
            </a:extLst>
          </p:cNvPr>
          <p:cNvSpPr/>
          <p:nvPr/>
        </p:nvSpPr>
        <p:spPr>
          <a:xfrm>
            <a:off x="6495045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3ECFE-2B39-464D-8279-A633BBD87F85}"/>
              </a:ext>
            </a:extLst>
          </p:cNvPr>
          <p:cNvSpPr txBox="1"/>
          <p:nvPr/>
        </p:nvSpPr>
        <p:spPr>
          <a:xfrm>
            <a:off x="6910193" y="560639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F74D-00CE-4E43-8A90-1DF184C734DD}"/>
              </a:ext>
            </a:extLst>
          </p:cNvPr>
          <p:cNvSpPr txBox="1"/>
          <p:nvPr/>
        </p:nvSpPr>
        <p:spPr>
          <a:xfrm>
            <a:off x="653541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A24CE0-FF9E-984D-9F3B-06ABF68016AA}"/>
              </a:ext>
            </a:extLst>
          </p:cNvPr>
          <p:cNvSpPr/>
          <p:nvPr/>
        </p:nvSpPr>
        <p:spPr>
          <a:xfrm>
            <a:off x="4566610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BCD74B-7C92-2E48-8C49-480F4119BE63}"/>
              </a:ext>
            </a:extLst>
          </p:cNvPr>
          <p:cNvSpPr txBox="1"/>
          <p:nvPr/>
        </p:nvSpPr>
        <p:spPr>
          <a:xfrm>
            <a:off x="4867884" y="5606192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62C8B-7DA5-7B45-AF46-B02F6546FDC4}"/>
              </a:ext>
            </a:extLst>
          </p:cNvPr>
          <p:cNvSpPr txBox="1"/>
          <p:nvPr/>
        </p:nvSpPr>
        <p:spPr>
          <a:xfrm>
            <a:off x="461660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E917FF-BC2D-624A-B4D0-F53C1C26DC60}"/>
              </a:ext>
            </a:extLst>
          </p:cNvPr>
          <p:cNvSpPr/>
          <p:nvPr/>
        </p:nvSpPr>
        <p:spPr>
          <a:xfrm>
            <a:off x="3154698" y="5579279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0468-748D-EC44-A937-F457AD055F56}"/>
              </a:ext>
            </a:extLst>
          </p:cNvPr>
          <p:cNvSpPr txBox="1"/>
          <p:nvPr/>
        </p:nvSpPr>
        <p:spPr>
          <a:xfrm>
            <a:off x="3446511" y="56245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ACC2B-4B30-5840-AB5B-7160252FC71E}"/>
              </a:ext>
            </a:extLst>
          </p:cNvPr>
          <p:cNvSpPr txBox="1"/>
          <p:nvPr/>
        </p:nvSpPr>
        <p:spPr>
          <a:xfrm>
            <a:off x="3229725" y="59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19272-FD22-3E45-BA17-3C1850EF7BE8}"/>
              </a:ext>
            </a:extLst>
          </p:cNvPr>
          <p:cNvSpPr/>
          <p:nvPr/>
        </p:nvSpPr>
        <p:spPr>
          <a:xfrm>
            <a:off x="1745557" y="5579172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8497F-3814-4B43-962C-95188A96312D}"/>
              </a:ext>
            </a:extLst>
          </p:cNvPr>
          <p:cNvSpPr txBox="1"/>
          <p:nvPr/>
        </p:nvSpPr>
        <p:spPr>
          <a:xfrm>
            <a:off x="1960370" y="562445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CF47B-1143-1742-8030-B636E7B73FDB}"/>
              </a:ext>
            </a:extLst>
          </p:cNvPr>
          <p:cNvSpPr txBox="1"/>
          <p:nvPr/>
        </p:nvSpPr>
        <p:spPr>
          <a:xfrm>
            <a:off x="1801334" y="59233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95ECD-C311-1447-8846-BCF654469422}"/>
              </a:ext>
            </a:extLst>
          </p:cNvPr>
          <p:cNvSpPr/>
          <p:nvPr/>
        </p:nvSpPr>
        <p:spPr>
          <a:xfrm>
            <a:off x="654095" y="5577996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E79E0-E269-CB4D-A79D-8931A17B1286}"/>
              </a:ext>
            </a:extLst>
          </p:cNvPr>
          <p:cNvSpPr txBox="1"/>
          <p:nvPr/>
        </p:nvSpPr>
        <p:spPr>
          <a:xfrm>
            <a:off x="813347" y="573867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F068B-0465-4649-B264-24FDDA137EDA}"/>
              </a:ext>
            </a:extLst>
          </p:cNvPr>
          <p:cNvSpPr/>
          <p:nvPr/>
        </p:nvSpPr>
        <p:spPr>
          <a:xfrm>
            <a:off x="4616602" y="2158672"/>
            <a:ext cx="794122" cy="53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7626420" y="1843487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0" y="1993387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7764648" y="25557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484EFE-2A79-874A-8843-EE159ABE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1" y="1889495"/>
            <a:ext cx="1210903" cy="12109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291998-8CA5-744A-9CC9-A93DAF39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05" y="1970961"/>
            <a:ext cx="1111746" cy="111174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 flipV="1">
            <a:off x="766636" y="1247443"/>
            <a:ext cx="3285601" cy="26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 flipV="1">
            <a:off x="5789345" y="1238549"/>
            <a:ext cx="2547896" cy="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5E8C52-2D60-104C-9D71-12C1C5166706}"/>
              </a:ext>
            </a:extLst>
          </p:cNvPr>
          <p:cNvCxnSpPr>
            <a:cxnSpLocks/>
          </p:cNvCxnSpPr>
          <p:nvPr/>
        </p:nvCxnSpPr>
        <p:spPr>
          <a:xfrm flipV="1">
            <a:off x="712882" y="5178054"/>
            <a:ext cx="3423718" cy="3771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8E9158-C7DA-C94C-926A-D5A049F07121}"/>
              </a:ext>
            </a:extLst>
          </p:cNvPr>
          <p:cNvCxnSpPr>
            <a:cxnSpLocks/>
          </p:cNvCxnSpPr>
          <p:nvPr/>
        </p:nvCxnSpPr>
        <p:spPr>
          <a:xfrm flipH="1" flipV="1">
            <a:off x="5793375" y="5171943"/>
            <a:ext cx="2543866" cy="3896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4194037" y="175899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Server1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4464137-F975-F644-9622-8CF9FDDD066F}"/>
              </a:ext>
            </a:extLst>
          </p:cNvPr>
          <p:cNvSpPr/>
          <p:nvPr/>
        </p:nvSpPr>
        <p:spPr>
          <a:xfrm rot="16200000">
            <a:off x="5503068" y="445014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9EFA5-4693-5747-83E6-33B761DF323B}"/>
              </a:ext>
            </a:extLst>
          </p:cNvPr>
          <p:cNvSpPr/>
          <p:nvPr/>
        </p:nvSpPr>
        <p:spPr>
          <a:xfrm>
            <a:off x="4157861" y="4595382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C69B8-012B-7C46-843B-C9668E7C4030}"/>
              </a:ext>
            </a:extLst>
          </p:cNvPr>
          <p:cNvSpPr txBox="1"/>
          <p:nvPr/>
        </p:nvSpPr>
        <p:spPr>
          <a:xfrm>
            <a:off x="4518440" y="462935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EB0597-2990-7642-9EAE-9B57CBD3A5DF}"/>
              </a:ext>
            </a:extLst>
          </p:cNvPr>
          <p:cNvSpPr txBox="1"/>
          <p:nvPr/>
        </p:nvSpPr>
        <p:spPr>
          <a:xfrm>
            <a:off x="4194036" y="487075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391905" y="1105146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7005233" y="17392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5254530" y="1695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3339300" y="1498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2211758" y="1681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0EC63-8004-774A-9BD7-D51F2348D3CA}"/>
              </a:ext>
            </a:extLst>
          </p:cNvPr>
          <p:cNvSpPr txBox="1"/>
          <p:nvPr/>
        </p:nvSpPr>
        <p:spPr>
          <a:xfrm>
            <a:off x="7044927" y="62650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1A90BB-61A0-C54F-87FE-4549CD37630B}"/>
              </a:ext>
            </a:extLst>
          </p:cNvPr>
          <p:cNvSpPr txBox="1"/>
          <p:nvPr/>
        </p:nvSpPr>
        <p:spPr>
          <a:xfrm>
            <a:off x="5294224" y="626065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FEE55C-2021-CA4C-A0FE-C05606A2B2C8}"/>
              </a:ext>
            </a:extLst>
          </p:cNvPr>
          <p:cNvSpPr txBox="1"/>
          <p:nvPr/>
        </p:nvSpPr>
        <p:spPr>
          <a:xfrm>
            <a:off x="3378994" y="6240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4B38C-4120-4E40-BCEE-C81563D62F5F}"/>
              </a:ext>
            </a:extLst>
          </p:cNvPr>
          <p:cNvSpPr txBox="1"/>
          <p:nvPr/>
        </p:nvSpPr>
        <p:spPr>
          <a:xfrm>
            <a:off x="2251452" y="62593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034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4048901" y="2555890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3171844" y="14920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216101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5042872" y="381018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5409894" y="381359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5083239" y="407984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3347563" y="381018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3590501" y="381864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3367440" y="409821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2172735" y="381018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2429030" y="38186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2180576" y="409638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007407" y="381955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145985" y="382634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040334" y="40789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178499" y="381723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225849" y="39828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2842610" y="2701125"/>
            <a:ext cx="1492567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3167995" y="274403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5691876" y="1805945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36" y="1955845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5876522" y="25387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>
            <a:off x="225850" y="3297410"/>
            <a:ext cx="2616760" cy="43719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>
            <a:off x="4342715" y="3277678"/>
            <a:ext cx="2364984" cy="5124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2927545" y="2984685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443531" y="14898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5349749" y="44510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3811959" y="44467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2432634" y="44564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1323848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54575EA2-6845-C246-AC6F-96A51FFFA5E4}"/>
              </a:ext>
            </a:extLst>
          </p:cNvPr>
          <p:cNvSpPr/>
          <p:nvPr/>
        </p:nvSpPr>
        <p:spPr>
          <a:xfrm rot="16200000">
            <a:off x="9332742" y="26023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3B6FA2-7873-A649-BC66-65CDAC02CED1}"/>
              </a:ext>
            </a:extLst>
          </p:cNvPr>
          <p:cNvSpPr/>
          <p:nvPr/>
        </p:nvSpPr>
        <p:spPr>
          <a:xfrm>
            <a:off x="8171848" y="2747572"/>
            <a:ext cx="1447170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67793-B978-7149-AB83-19BFE2503AF7}"/>
              </a:ext>
            </a:extLst>
          </p:cNvPr>
          <p:cNvSpPr txBox="1"/>
          <p:nvPr/>
        </p:nvSpPr>
        <p:spPr>
          <a:xfrm>
            <a:off x="8451836" y="279048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6FC43E-C2F1-E243-9C61-325A442DB086}"/>
              </a:ext>
            </a:extLst>
          </p:cNvPr>
          <p:cNvSpPr txBox="1"/>
          <p:nvPr/>
        </p:nvSpPr>
        <p:spPr>
          <a:xfrm>
            <a:off x="8211386" y="303113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65D495-96EE-9649-A63E-65B19BCD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88" y="1835932"/>
            <a:ext cx="1318030" cy="131803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46B305-9313-AB41-8E12-DC0492E582C4}"/>
              </a:ext>
            </a:extLst>
          </p:cNvPr>
          <p:cNvSpPr/>
          <p:nvPr/>
        </p:nvSpPr>
        <p:spPr>
          <a:xfrm>
            <a:off x="10288021" y="570172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90B087-AD05-FC40-8D04-6C4A9F401C5C}"/>
              </a:ext>
            </a:extLst>
          </p:cNvPr>
          <p:cNvSpPr txBox="1"/>
          <p:nvPr/>
        </p:nvSpPr>
        <p:spPr>
          <a:xfrm>
            <a:off x="10655043" y="570513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6F0DE3-4ACD-EF48-A099-65C89654CA4B}"/>
              </a:ext>
            </a:extLst>
          </p:cNvPr>
          <p:cNvSpPr txBox="1"/>
          <p:nvPr/>
        </p:nvSpPr>
        <p:spPr>
          <a:xfrm>
            <a:off x="10328388" y="59713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0000.0002.0102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97FB0-DF18-1B42-87AB-CA14FCED98BE}"/>
              </a:ext>
            </a:extLst>
          </p:cNvPr>
          <p:cNvSpPr/>
          <p:nvPr/>
        </p:nvSpPr>
        <p:spPr>
          <a:xfrm>
            <a:off x="8592712" y="570172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D644FB-2CB5-C645-934C-8485442CAA22}"/>
              </a:ext>
            </a:extLst>
          </p:cNvPr>
          <p:cNvSpPr txBox="1"/>
          <p:nvPr/>
        </p:nvSpPr>
        <p:spPr>
          <a:xfrm>
            <a:off x="8835650" y="571018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A437F8-4361-6642-ACFD-4273F0114774}"/>
              </a:ext>
            </a:extLst>
          </p:cNvPr>
          <p:cNvSpPr txBox="1"/>
          <p:nvPr/>
        </p:nvSpPr>
        <p:spPr>
          <a:xfrm>
            <a:off x="8612589" y="59897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9C86C8-CD4A-0C48-AE89-0C7C4193B8D5}"/>
              </a:ext>
            </a:extLst>
          </p:cNvPr>
          <p:cNvSpPr/>
          <p:nvPr/>
        </p:nvSpPr>
        <p:spPr>
          <a:xfrm>
            <a:off x="7417884" y="570172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7077E-0197-8544-B68D-6C50F3AA9ED4}"/>
              </a:ext>
            </a:extLst>
          </p:cNvPr>
          <p:cNvSpPr txBox="1"/>
          <p:nvPr/>
        </p:nvSpPr>
        <p:spPr>
          <a:xfrm>
            <a:off x="7674179" y="57101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CDC1F-3045-B349-91D6-335A446143FE}"/>
              </a:ext>
            </a:extLst>
          </p:cNvPr>
          <p:cNvSpPr txBox="1"/>
          <p:nvPr/>
        </p:nvSpPr>
        <p:spPr>
          <a:xfrm>
            <a:off x="7425725" y="598792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DA7B6C-AD62-DC47-8353-6AFF8415A608}"/>
              </a:ext>
            </a:extLst>
          </p:cNvPr>
          <p:cNvSpPr/>
          <p:nvPr/>
        </p:nvSpPr>
        <p:spPr>
          <a:xfrm>
            <a:off x="6252556" y="571109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01583-8F50-4D47-B6A9-52F74C71B5D9}"/>
              </a:ext>
            </a:extLst>
          </p:cNvPr>
          <p:cNvSpPr txBox="1"/>
          <p:nvPr/>
        </p:nvSpPr>
        <p:spPr>
          <a:xfrm>
            <a:off x="6391134" y="571788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9C25AE-3A1F-BE40-8306-6FE089726BC7}"/>
              </a:ext>
            </a:extLst>
          </p:cNvPr>
          <p:cNvSpPr txBox="1"/>
          <p:nvPr/>
        </p:nvSpPr>
        <p:spPr>
          <a:xfrm>
            <a:off x="6285483" y="597050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A1884-7949-4344-8D63-BD40FE13E5CF}"/>
              </a:ext>
            </a:extLst>
          </p:cNvPr>
          <p:cNvSpPr/>
          <p:nvPr/>
        </p:nvSpPr>
        <p:spPr>
          <a:xfrm>
            <a:off x="5423648" y="570877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D38358-2435-0A44-8D82-E69692E4C69C}"/>
              </a:ext>
            </a:extLst>
          </p:cNvPr>
          <p:cNvSpPr txBox="1"/>
          <p:nvPr/>
        </p:nvSpPr>
        <p:spPr>
          <a:xfrm>
            <a:off x="5470998" y="587441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829ACE-D009-F942-A771-D280D30F9DA7}"/>
              </a:ext>
            </a:extLst>
          </p:cNvPr>
          <p:cNvSpPr txBox="1"/>
          <p:nvPr/>
        </p:nvSpPr>
        <p:spPr>
          <a:xfrm>
            <a:off x="10836566" y="63541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23745A-F3C4-DA4A-9546-E5F4B12787F4}"/>
              </a:ext>
            </a:extLst>
          </p:cNvPr>
          <p:cNvSpPr txBox="1"/>
          <p:nvPr/>
        </p:nvSpPr>
        <p:spPr>
          <a:xfrm>
            <a:off x="9057108" y="633830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32E32B-CDBB-9E4A-8F2B-D3F96072B9A7}"/>
              </a:ext>
            </a:extLst>
          </p:cNvPr>
          <p:cNvSpPr txBox="1"/>
          <p:nvPr/>
        </p:nvSpPr>
        <p:spPr>
          <a:xfrm>
            <a:off x="7677783" y="63479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34E596-E3B7-DF48-9DFF-CD04A7BF7E1B}"/>
              </a:ext>
            </a:extLst>
          </p:cNvPr>
          <p:cNvSpPr txBox="1"/>
          <p:nvPr/>
        </p:nvSpPr>
        <p:spPr>
          <a:xfrm>
            <a:off x="6568997" y="6346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E966F-BA90-B249-B38A-86BCC0D04BDD}"/>
              </a:ext>
            </a:extLst>
          </p:cNvPr>
          <p:cNvCxnSpPr>
            <a:cxnSpLocks/>
          </p:cNvCxnSpPr>
          <p:nvPr/>
        </p:nvCxnSpPr>
        <p:spPr>
          <a:xfrm flipV="1">
            <a:off x="5512026" y="3376474"/>
            <a:ext cx="2735013" cy="22810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60B18-A027-0C42-A61E-48A877309707}"/>
              </a:ext>
            </a:extLst>
          </p:cNvPr>
          <p:cNvCxnSpPr>
            <a:cxnSpLocks/>
          </p:cNvCxnSpPr>
          <p:nvPr/>
        </p:nvCxnSpPr>
        <p:spPr>
          <a:xfrm>
            <a:off x="9654385" y="3353482"/>
            <a:ext cx="2326690" cy="23039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DB411-1874-CA41-9FAB-00DE03D57435}"/>
              </a:ext>
            </a:extLst>
          </p:cNvPr>
          <p:cNvSpPr txBox="1"/>
          <p:nvPr/>
        </p:nvSpPr>
        <p:spPr>
          <a:xfrm>
            <a:off x="6535687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</p:spTree>
    <p:extLst>
      <p:ext uri="{BB962C8B-B14F-4D97-AF65-F5344CB8AC3E}">
        <p14:creationId xmlns:p14="http://schemas.microsoft.com/office/powerpoint/2010/main" val="72714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257</Words>
  <Application>Microsoft Macintosh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35</cp:revision>
  <dcterms:created xsi:type="dcterms:W3CDTF">2018-02-03T07:04:34Z</dcterms:created>
  <dcterms:modified xsi:type="dcterms:W3CDTF">2018-05-15T00:58:30Z</dcterms:modified>
</cp:coreProperties>
</file>