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9"/>
  </p:normalViewPr>
  <p:slideViewPr>
    <p:cSldViewPr snapToGrid="0" snapToObjects="1">
      <p:cViewPr varScale="1">
        <p:scale>
          <a:sx n="164" d="100"/>
          <a:sy n="164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D713DCA-AA86-A447-AA05-FF3AC2C7D74C}"/>
              </a:ext>
            </a:extLst>
          </p:cNvPr>
          <p:cNvSpPr/>
          <p:nvPr/>
        </p:nvSpPr>
        <p:spPr>
          <a:xfrm>
            <a:off x="3060911" y="1335973"/>
            <a:ext cx="2053525" cy="16505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2CA623-2345-5149-B23C-E5DDD85C0FA6}"/>
              </a:ext>
            </a:extLst>
          </p:cNvPr>
          <p:cNvSpPr/>
          <p:nvPr/>
        </p:nvSpPr>
        <p:spPr>
          <a:xfrm>
            <a:off x="5673561" y="929631"/>
            <a:ext cx="3089764" cy="24834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2BC6F-0F4B-FE45-87D5-40B851E2697A}"/>
              </a:ext>
            </a:extLst>
          </p:cNvPr>
          <p:cNvSpPr/>
          <p:nvPr/>
        </p:nvSpPr>
        <p:spPr>
          <a:xfrm>
            <a:off x="9239508" y="1346842"/>
            <a:ext cx="2053525" cy="165056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C2082-EF50-9246-8461-4293632FD293}"/>
              </a:ext>
            </a:extLst>
          </p:cNvPr>
          <p:cNvSpPr/>
          <p:nvPr/>
        </p:nvSpPr>
        <p:spPr>
          <a:xfrm>
            <a:off x="4909180" y="2011949"/>
            <a:ext cx="887182" cy="309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F9A60-9DFC-8F48-B498-E47B3E381311}"/>
              </a:ext>
            </a:extLst>
          </p:cNvPr>
          <p:cNvSpPr/>
          <p:nvPr/>
        </p:nvSpPr>
        <p:spPr>
          <a:xfrm>
            <a:off x="8587919" y="2011809"/>
            <a:ext cx="887182" cy="309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58F922-D521-9843-A7F9-D92B3EAE2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18" y="1631612"/>
            <a:ext cx="1059293" cy="1059293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E03D90-326B-C34A-9C07-8BBD052F3A26}"/>
              </a:ext>
            </a:extLst>
          </p:cNvPr>
          <p:cNvSpPr txBox="1"/>
          <p:nvPr/>
        </p:nvSpPr>
        <p:spPr>
          <a:xfrm>
            <a:off x="5118619" y="21667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472767-AE22-B848-967C-62A39972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64" y="1642482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BAD232-91CB-9641-8286-10E07E46B0A1}"/>
              </a:ext>
            </a:extLst>
          </p:cNvPr>
          <p:cNvSpPr txBox="1"/>
          <p:nvPr/>
        </p:nvSpPr>
        <p:spPr>
          <a:xfrm>
            <a:off x="8791496" y="217212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E4E61-E86D-DC4E-92F9-4D40DF18AB00}"/>
              </a:ext>
            </a:extLst>
          </p:cNvPr>
          <p:cNvSpPr txBox="1"/>
          <p:nvPr/>
        </p:nvSpPr>
        <p:spPr>
          <a:xfrm>
            <a:off x="4486790" y="197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E1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93F36-1FF9-BB42-8C72-67E9D548418A}"/>
              </a:ext>
            </a:extLst>
          </p:cNvPr>
          <p:cNvSpPr txBox="1"/>
          <p:nvPr/>
        </p:nvSpPr>
        <p:spPr>
          <a:xfrm>
            <a:off x="5771126" y="19792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E2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4E34D-55C8-A344-B847-DC0C879DC62D}"/>
              </a:ext>
            </a:extLst>
          </p:cNvPr>
          <p:cNvSpPr txBox="1"/>
          <p:nvPr/>
        </p:nvSpPr>
        <p:spPr>
          <a:xfrm>
            <a:off x="9435079" y="19867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E2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3FC653-2DE5-664D-B630-4337188C3C66}"/>
              </a:ext>
            </a:extLst>
          </p:cNvPr>
          <p:cNvSpPr txBox="1"/>
          <p:nvPr/>
        </p:nvSpPr>
        <p:spPr>
          <a:xfrm>
            <a:off x="8182639" y="19901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E1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B2E5AC-AA7E-4F47-B3F1-C410EB676EB8}"/>
              </a:ext>
            </a:extLst>
          </p:cNvPr>
          <p:cNvSpPr txBox="1"/>
          <p:nvPr/>
        </p:nvSpPr>
        <p:spPr>
          <a:xfrm>
            <a:off x="3347534" y="90175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6A394-FAB0-B146-B08C-A3B02EDAED2E}"/>
              </a:ext>
            </a:extLst>
          </p:cNvPr>
          <p:cNvSpPr txBox="1"/>
          <p:nvPr/>
        </p:nvSpPr>
        <p:spPr>
          <a:xfrm>
            <a:off x="6437620" y="493442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D7F13-F27D-3845-8486-EFDD26E5B58A}"/>
              </a:ext>
            </a:extLst>
          </p:cNvPr>
          <p:cNvSpPr txBox="1"/>
          <p:nvPr/>
        </p:nvSpPr>
        <p:spPr>
          <a:xfrm>
            <a:off x="9475101" y="90175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0526E58-2CCE-FE44-8236-8016D177234C}"/>
              </a:ext>
            </a:extLst>
          </p:cNvPr>
          <p:cNvSpPr/>
          <p:nvPr/>
        </p:nvSpPr>
        <p:spPr>
          <a:xfrm>
            <a:off x="6195739" y="1637631"/>
            <a:ext cx="1328683" cy="2867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C4AFEA-3DD4-624D-9E5D-0B9448AFCD14}"/>
              </a:ext>
            </a:extLst>
          </p:cNvPr>
          <p:cNvSpPr/>
          <p:nvPr/>
        </p:nvSpPr>
        <p:spPr>
          <a:xfrm>
            <a:off x="6423576" y="1576049"/>
            <a:ext cx="769661" cy="395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C26653-DEEC-654E-BCA8-4AA3DA270D7C}"/>
              </a:ext>
            </a:extLst>
          </p:cNvPr>
          <p:cNvSpPr txBox="1"/>
          <p:nvPr/>
        </p:nvSpPr>
        <p:spPr>
          <a:xfrm>
            <a:off x="6476478" y="15963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情報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CF6FCF6-AFB2-ED4F-AD09-3533BA3FCDDD}"/>
              </a:ext>
            </a:extLst>
          </p:cNvPr>
          <p:cNvSpPr/>
          <p:nvPr/>
        </p:nvSpPr>
        <p:spPr>
          <a:xfrm rot="10800000">
            <a:off x="6966800" y="2402170"/>
            <a:ext cx="1328683" cy="2867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A45CBF-D716-AB44-BD10-F7B9BAF25588}"/>
              </a:ext>
            </a:extLst>
          </p:cNvPr>
          <p:cNvSpPr/>
          <p:nvPr/>
        </p:nvSpPr>
        <p:spPr>
          <a:xfrm>
            <a:off x="7319441" y="2340588"/>
            <a:ext cx="769661" cy="395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9D8C03-0F80-4142-885B-260A5F32B6DA}"/>
              </a:ext>
            </a:extLst>
          </p:cNvPr>
          <p:cNvSpPr txBox="1"/>
          <p:nvPr/>
        </p:nvSpPr>
        <p:spPr>
          <a:xfrm>
            <a:off x="7372343" y="2360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情報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5A3BA197-FC62-3940-845B-EA604C01628A}"/>
              </a:ext>
            </a:extLst>
          </p:cNvPr>
          <p:cNvSpPr/>
          <p:nvPr/>
        </p:nvSpPr>
        <p:spPr>
          <a:xfrm>
            <a:off x="4234970" y="3207994"/>
            <a:ext cx="2171653" cy="1332234"/>
          </a:xfrm>
          <a:prstGeom prst="cloudCallout">
            <a:avLst>
              <a:gd name="adj1" fmla="val -833"/>
              <a:gd name="adj2" fmla="val -882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>
            <a:extLst>
              <a:ext uri="{FF2B5EF4-FFF2-40B4-BE49-F238E27FC236}">
                <a16:creationId xmlns:a16="http://schemas.microsoft.com/office/drawing/2014/main" id="{E713DEA1-2230-5843-A281-B1D637519960}"/>
              </a:ext>
            </a:extLst>
          </p:cNvPr>
          <p:cNvSpPr/>
          <p:nvPr/>
        </p:nvSpPr>
        <p:spPr>
          <a:xfrm>
            <a:off x="7945478" y="3224805"/>
            <a:ext cx="2171653" cy="1332234"/>
          </a:xfrm>
          <a:prstGeom prst="cloudCallout">
            <a:avLst>
              <a:gd name="adj1" fmla="val -833"/>
              <a:gd name="adj2" fmla="val -882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52773-4083-8747-8B2C-A56E257638A4}"/>
              </a:ext>
            </a:extLst>
          </p:cNvPr>
          <p:cNvSpPr/>
          <p:nvPr/>
        </p:nvSpPr>
        <p:spPr>
          <a:xfrm>
            <a:off x="4479040" y="3605563"/>
            <a:ext cx="614766" cy="5025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7EE4401-118B-A94A-82BD-2ADC29475218}"/>
              </a:ext>
            </a:extLst>
          </p:cNvPr>
          <p:cNvSpPr/>
          <p:nvPr/>
        </p:nvSpPr>
        <p:spPr>
          <a:xfrm>
            <a:off x="5598237" y="3592580"/>
            <a:ext cx="614766" cy="5025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340F49-3603-ED42-B7B9-C296020B9717}"/>
              </a:ext>
            </a:extLst>
          </p:cNvPr>
          <p:cNvSpPr/>
          <p:nvPr/>
        </p:nvSpPr>
        <p:spPr>
          <a:xfrm>
            <a:off x="5030493" y="3594670"/>
            <a:ext cx="614766" cy="5025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7FBEABDA-9320-C144-BDCF-8FA80315C924}"/>
              </a:ext>
            </a:extLst>
          </p:cNvPr>
          <p:cNvSpPr/>
          <p:nvPr/>
        </p:nvSpPr>
        <p:spPr>
          <a:xfrm>
            <a:off x="4865094" y="3731484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3585F7C1-4932-2B42-A4F7-904A8C4D37D6}"/>
              </a:ext>
            </a:extLst>
          </p:cNvPr>
          <p:cNvSpPr/>
          <p:nvPr/>
        </p:nvSpPr>
        <p:spPr>
          <a:xfrm>
            <a:off x="5474212" y="3730436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1529746-F60E-2748-A02F-022E5294098C}"/>
              </a:ext>
            </a:extLst>
          </p:cNvPr>
          <p:cNvSpPr/>
          <p:nvPr/>
        </p:nvSpPr>
        <p:spPr>
          <a:xfrm>
            <a:off x="8195738" y="3594670"/>
            <a:ext cx="614766" cy="5025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DB8B99-45D1-F441-AD4D-5C8E58034E6B}"/>
              </a:ext>
            </a:extLst>
          </p:cNvPr>
          <p:cNvSpPr/>
          <p:nvPr/>
        </p:nvSpPr>
        <p:spPr>
          <a:xfrm>
            <a:off x="9314935" y="3581687"/>
            <a:ext cx="614766" cy="5025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2E5256-81D4-4E46-B332-340539AF9111}"/>
              </a:ext>
            </a:extLst>
          </p:cNvPr>
          <p:cNvSpPr/>
          <p:nvPr/>
        </p:nvSpPr>
        <p:spPr>
          <a:xfrm>
            <a:off x="8747191" y="3583777"/>
            <a:ext cx="614766" cy="5025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65AE00AB-8375-5849-8086-AB800AF0C8E3}"/>
              </a:ext>
            </a:extLst>
          </p:cNvPr>
          <p:cNvSpPr/>
          <p:nvPr/>
        </p:nvSpPr>
        <p:spPr>
          <a:xfrm>
            <a:off x="8581792" y="3720591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E402AFF7-C63D-7540-AC35-E48DB1F1D4E4}"/>
              </a:ext>
            </a:extLst>
          </p:cNvPr>
          <p:cNvSpPr/>
          <p:nvPr/>
        </p:nvSpPr>
        <p:spPr>
          <a:xfrm>
            <a:off x="9190910" y="3719543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4EF10F9F-1A7F-4344-8823-D1A5DD847E86}"/>
              </a:ext>
            </a:extLst>
          </p:cNvPr>
          <p:cNvSpPr/>
          <p:nvPr/>
        </p:nvSpPr>
        <p:spPr>
          <a:xfrm>
            <a:off x="4929105" y="4758738"/>
            <a:ext cx="817542" cy="4107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F0A4ABBF-A407-A249-9BE8-FC71753BF365}"/>
              </a:ext>
            </a:extLst>
          </p:cNvPr>
          <p:cNvSpPr/>
          <p:nvPr/>
        </p:nvSpPr>
        <p:spPr>
          <a:xfrm>
            <a:off x="8645803" y="4754797"/>
            <a:ext cx="817542" cy="4107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6A02DC-68D8-ED42-9905-716187AF2E8B}"/>
              </a:ext>
            </a:extLst>
          </p:cNvPr>
          <p:cNvSpPr txBox="1"/>
          <p:nvPr/>
        </p:nvSpPr>
        <p:spPr>
          <a:xfrm>
            <a:off x="666666" y="3482604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それぞれの機器が知る</a:t>
            </a:r>
            <a:endParaRPr lang="en-US" altLang="ja-JP" b="1" dirty="0"/>
          </a:p>
          <a:p>
            <a:pPr algn="ctr"/>
            <a:r>
              <a:rPr lang="ja-JP" altLang="en-US" b="1"/>
              <a:t>ネットワーク情報</a:t>
            </a:r>
            <a:endParaRPr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/>
              <a:t>地図情報</a:t>
            </a:r>
            <a:r>
              <a:rPr lang="en-US" altLang="ja-JP" b="1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5DDF03-E60F-604E-8BA0-E87E74CAF963}"/>
              </a:ext>
            </a:extLst>
          </p:cNvPr>
          <p:cNvSpPr txBox="1"/>
          <p:nvPr/>
        </p:nvSpPr>
        <p:spPr>
          <a:xfrm>
            <a:off x="3885061" y="5399624"/>
            <a:ext cx="29354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10.0.0.0/16 : </a:t>
            </a:r>
            <a:r>
              <a:rPr lang="ja-JP" altLang="en-US" sz="2000" b="1"/>
              <a:t>直接接続</a:t>
            </a:r>
            <a:r>
              <a:rPr lang="en-US" altLang="ja-JP" sz="2000" b="1" dirty="0"/>
              <a:t> E1</a:t>
            </a:r>
          </a:p>
          <a:p>
            <a:r>
              <a:rPr lang="en-US" altLang="ja-JP" sz="2000" b="1" dirty="0"/>
              <a:t>10.1.0.0/16 : </a:t>
            </a:r>
            <a:r>
              <a:rPr lang="ja-JP" altLang="en-US" sz="2000" b="1"/>
              <a:t>直接接続</a:t>
            </a:r>
            <a:r>
              <a:rPr lang="en-US" altLang="ja-JP" sz="2000" b="1" dirty="0"/>
              <a:t> E2</a:t>
            </a:r>
          </a:p>
          <a:p>
            <a:r>
              <a:rPr lang="en-US" altLang="ja-JP" sz="2000" b="1" dirty="0"/>
              <a:t>10.2.0.0/16 : R2</a:t>
            </a:r>
            <a:r>
              <a:rPr lang="ja-JP" altLang="en-US" sz="2000" b="1"/>
              <a:t>経由</a:t>
            </a:r>
            <a:r>
              <a:rPr lang="en-US" altLang="ja-JP" sz="2000" b="1" dirty="0"/>
              <a:t> E2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089F41-C504-8647-BB6C-F2FEB80DDAC4}"/>
              </a:ext>
            </a:extLst>
          </p:cNvPr>
          <p:cNvSpPr txBox="1"/>
          <p:nvPr/>
        </p:nvSpPr>
        <p:spPr>
          <a:xfrm>
            <a:off x="7586864" y="5413092"/>
            <a:ext cx="29354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10.0.0.0/16 : R1</a:t>
            </a:r>
            <a:r>
              <a:rPr lang="ja-JP" altLang="en-US" sz="2000" b="1"/>
              <a:t>経由</a:t>
            </a:r>
            <a:r>
              <a:rPr lang="en-US" altLang="ja-JP" sz="2000" b="1" dirty="0"/>
              <a:t> E1</a:t>
            </a:r>
          </a:p>
          <a:p>
            <a:r>
              <a:rPr lang="en-US" altLang="ja-JP" sz="2000" b="1" dirty="0"/>
              <a:t>10.1.0.0/16 : </a:t>
            </a:r>
            <a:r>
              <a:rPr lang="ja-JP" altLang="en-US" sz="2000" b="1"/>
              <a:t>直接接続</a:t>
            </a:r>
            <a:r>
              <a:rPr lang="en-US" altLang="ja-JP" sz="2000" b="1" dirty="0"/>
              <a:t> E1</a:t>
            </a:r>
          </a:p>
          <a:p>
            <a:r>
              <a:rPr lang="en-US" altLang="ja-JP" sz="2000" b="1" dirty="0"/>
              <a:t>10.2.0.0/16 : </a:t>
            </a:r>
            <a:r>
              <a:rPr lang="ja-JP" altLang="en-US" sz="2000" b="1"/>
              <a:t>直接接続</a:t>
            </a:r>
            <a:r>
              <a:rPr lang="en-US" altLang="ja-JP" sz="2000" b="1" dirty="0"/>
              <a:t> 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0D3153-A803-1E40-BAAD-9B70189C06E5}"/>
              </a:ext>
            </a:extLst>
          </p:cNvPr>
          <p:cNvSpPr txBox="1"/>
          <p:nvPr/>
        </p:nvSpPr>
        <p:spPr>
          <a:xfrm>
            <a:off x="666666" y="5459258"/>
            <a:ext cx="2492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それぞれの機器が持つ</a:t>
            </a:r>
            <a:endParaRPr lang="en-US" altLang="ja-JP" b="1" dirty="0"/>
          </a:p>
          <a:p>
            <a:pPr algn="ctr"/>
            <a:r>
              <a:rPr lang="ja-JP" altLang="en-US" b="1"/>
              <a:t>ルーティングテーブル</a:t>
            </a:r>
            <a:endParaRPr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/>
              <a:t>道路標識</a:t>
            </a:r>
            <a:r>
              <a:rPr lang="en-US" altLang="ja-JP" b="1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E750AD-FC39-C145-861D-42D7EBB678AA}"/>
              </a:ext>
            </a:extLst>
          </p:cNvPr>
          <p:cNvSpPr txBox="1"/>
          <p:nvPr/>
        </p:nvSpPr>
        <p:spPr>
          <a:xfrm>
            <a:off x="5746647" y="47499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作成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0E3424-71E6-6E4F-A9FE-EDAFD0D26287}"/>
              </a:ext>
            </a:extLst>
          </p:cNvPr>
          <p:cNvSpPr txBox="1"/>
          <p:nvPr/>
        </p:nvSpPr>
        <p:spPr>
          <a:xfrm>
            <a:off x="9463345" y="4777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作成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87C171CD-262E-CD4A-A881-42D910BA4190}"/>
              </a:ext>
            </a:extLst>
          </p:cNvPr>
          <p:cNvSpPr/>
          <p:nvPr/>
        </p:nvSpPr>
        <p:spPr>
          <a:xfrm>
            <a:off x="3127116" y="364218"/>
            <a:ext cx="6146746" cy="2053526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A39BD8-5CF6-844C-B774-00E603193A60}"/>
              </a:ext>
            </a:extLst>
          </p:cNvPr>
          <p:cNvSpPr/>
          <p:nvPr/>
        </p:nvSpPr>
        <p:spPr>
          <a:xfrm>
            <a:off x="3840993" y="761619"/>
            <a:ext cx="1715150" cy="12872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245BB-3032-D34C-B28A-52E4708C6590}"/>
              </a:ext>
            </a:extLst>
          </p:cNvPr>
          <p:cNvSpPr txBox="1"/>
          <p:nvPr/>
        </p:nvSpPr>
        <p:spPr>
          <a:xfrm>
            <a:off x="4015312" y="1182598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ISP-A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081B58-BD8B-4C49-A4D1-624EA7C17DA8}"/>
              </a:ext>
            </a:extLst>
          </p:cNvPr>
          <p:cNvSpPr/>
          <p:nvPr/>
        </p:nvSpPr>
        <p:spPr>
          <a:xfrm>
            <a:off x="6948402" y="761617"/>
            <a:ext cx="1715150" cy="12872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63A6C-4E75-3948-BA31-617FE146574B}"/>
              </a:ext>
            </a:extLst>
          </p:cNvPr>
          <p:cNvSpPr txBox="1"/>
          <p:nvPr/>
        </p:nvSpPr>
        <p:spPr>
          <a:xfrm>
            <a:off x="7612085" y="1190926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ISP-B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9686A9-3982-244C-9B54-4577892DF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69" y="1742274"/>
            <a:ext cx="780216" cy="780216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45B2C0-B974-5446-AED3-B88EE61A0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23" y="1745012"/>
            <a:ext cx="780216" cy="780216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B83EAA-BA07-A546-AC32-F1781DDB63C4}"/>
              </a:ext>
            </a:extLst>
          </p:cNvPr>
          <p:cNvSpPr txBox="1"/>
          <p:nvPr/>
        </p:nvSpPr>
        <p:spPr>
          <a:xfrm>
            <a:off x="3188720" y="41654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一般組織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E6F4D6-CA82-DE49-9BBC-CA1785C1029C}"/>
              </a:ext>
            </a:extLst>
          </p:cNvPr>
          <p:cNvSpPr txBox="1"/>
          <p:nvPr/>
        </p:nvSpPr>
        <p:spPr>
          <a:xfrm>
            <a:off x="7855404" y="41654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一部組織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885FAC-82A8-0841-8BF6-E9D00F6B2EF4}"/>
              </a:ext>
            </a:extLst>
          </p:cNvPr>
          <p:cNvCxnSpPr/>
          <p:nvPr/>
        </p:nvCxnSpPr>
        <p:spPr>
          <a:xfrm>
            <a:off x="4698568" y="2522490"/>
            <a:ext cx="0" cy="89129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13A7BD-C5C7-884B-8A00-963A31B8B65A}"/>
              </a:ext>
            </a:extLst>
          </p:cNvPr>
          <p:cNvCxnSpPr>
            <a:cxnSpLocks/>
          </p:cNvCxnSpPr>
          <p:nvPr/>
        </p:nvCxnSpPr>
        <p:spPr>
          <a:xfrm>
            <a:off x="5147964" y="2417744"/>
            <a:ext cx="1445646" cy="1168609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A0AD-D45B-124A-AF02-0CABE40DFA4C}"/>
              </a:ext>
            </a:extLst>
          </p:cNvPr>
          <p:cNvCxnSpPr>
            <a:cxnSpLocks/>
          </p:cNvCxnSpPr>
          <p:nvPr/>
        </p:nvCxnSpPr>
        <p:spPr>
          <a:xfrm>
            <a:off x="7805977" y="2458508"/>
            <a:ext cx="0" cy="1005839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D559D8-F74D-8441-A357-AC6FDDF7B090}"/>
              </a:ext>
            </a:extLst>
          </p:cNvPr>
          <p:cNvCxnSpPr>
            <a:cxnSpLocks/>
          </p:cNvCxnSpPr>
          <p:nvPr/>
        </p:nvCxnSpPr>
        <p:spPr>
          <a:xfrm>
            <a:off x="5750212" y="1376033"/>
            <a:ext cx="1015217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DC6AFA-430F-2242-95E9-84E179916E8B}"/>
              </a:ext>
            </a:extLst>
          </p:cNvPr>
          <p:cNvSpPr txBox="1"/>
          <p:nvPr/>
        </p:nvSpPr>
        <p:spPr>
          <a:xfrm>
            <a:off x="2241356" y="268472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スタティックルート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(EGP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なし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926F6C-67FC-3844-8268-3F7650D58C8C}"/>
              </a:ext>
            </a:extLst>
          </p:cNvPr>
          <p:cNvSpPr txBox="1"/>
          <p:nvPr/>
        </p:nvSpPr>
        <p:spPr>
          <a:xfrm>
            <a:off x="5892229" y="2658881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EGP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D8C2C9-6210-5142-AD1B-A4C25CA8D3D2}"/>
              </a:ext>
            </a:extLst>
          </p:cNvPr>
          <p:cNvSpPr txBox="1"/>
          <p:nvPr/>
        </p:nvSpPr>
        <p:spPr>
          <a:xfrm>
            <a:off x="5921587" y="79175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EGP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F5DDEF-D9C6-F74A-927F-3E0D611EEDA8}"/>
              </a:ext>
            </a:extLst>
          </p:cNvPr>
          <p:cNvSpPr txBox="1"/>
          <p:nvPr/>
        </p:nvSpPr>
        <p:spPr>
          <a:xfrm>
            <a:off x="7930994" y="2628043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EGP(</a:t>
            </a:r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組織間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7C0D8BF-44DA-E447-B165-DE818D7D4ABD}"/>
              </a:ext>
            </a:extLst>
          </p:cNvPr>
          <p:cNvSpPr/>
          <p:nvPr/>
        </p:nvSpPr>
        <p:spPr>
          <a:xfrm>
            <a:off x="3127116" y="3955194"/>
            <a:ext cx="2935770" cy="21407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0B127E3-5305-AB42-9B6A-6FA10AEF1473}"/>
              </a:ext>
            </a:extLst>
          </p:cNvPr>
          <p:cNvSpPr/>
          <p:nvPr/>
        </p:nvSpPr>
        <p:spPr>
          <a:xfrm>
            <a:off x="6338092" y="3955193"/>
            <a:ext cx="2935770" cy="21407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678E0FA-940A-AE4C-9B6C-FB928D2D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69" y="3464347"/>
            <a:ext cx="780216" cy="780216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8D00CBA-91BD-1640-A26F-E22645570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06" y="3469093"/>
            <a:ext cx="780216" cy="780216"/>
          </a:xfrm>
          <a:prstGeom prst="rect">
            <a:avLst/>
          </a:prstGeom>
          <a:noFill/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CF3FBA-CB4B-A14B-8D07-15CE4E8F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55" y="3469093"/>
            <a:ext cx="780216" cy="780216"/>
          </a:xfrm>
          <a:prstGeom prst="rect">
            <a:avLst/>
          </a:prstGeom>
          <a:noFill/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C3118296-9CCE-8C4B-88D9-C8B0499D0121}"/>
              </a:ext>
            </a:extLst>
          </p:cNvPr>
          <p:cNvSpPr/>
          <p:nvPr/>
        </p:nvSpPr>
        <p:spPr>
          <a:xfrm>
            <a:off x="6544176" y="4217305"/>
            <a:ext cx="935374" cy="6613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3F8607-E627-9242-B930-D84BC29DE11A}"/>
              </a:ext>
            </a:extLst>
          </p:cNvPr>
          <p:cNvSpPr/>
          <p:nvPr/>
        </p:nvSpPr>
        <p:spPr>
          <a:xfrm>
            <a:off x="8013283" y="5325680"/>
            <a:ext cx="935374" cy="6613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5F267A-326D-6C4C-B53F-A46F9DB49F05}"/>
              </a:ext>
            </a:extLst>
          </p:cNvPr>
          <p:cNvCxnSpPr>
            <a:cxnSpLocks/>
          </p:cNvCxnSpPr>
          <p:nvPr/>
        </p:nvCxnSpPr>
        <p:spPr>
          <a:xfrm>
            <a:off x="7482914" y="4834069"/>
            <a:ext cx="543683" cy="53069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D74A0A-8868-354A-8974-34EA4C6E1B18}"/>
              </a:ext>
            </a:extLst>
          </p:cNvPr>
          <p:cNvSpPr txBox="1"/>
          <p:nvPr/>
        </p:nvSpPr>
        <p:spPr>
          <a:xfrm>
            <a:off x="7056589" y="5111706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IGP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0B33F55-CAB4-6F4B-98CE-1BD2713E9C8F}"/>
              </a:ext>
            </a:extLst>
          </p:cNvPr>
          <p:cNvSpPr/>
          <p:nvPr/>
        </p:nvSpPr>
        <p:spPr>
          <a:xfrm>
            <a:off x="4885692" y="4250378"/>
            <a:ext cx="935374" cy="6613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1E5D42-CEE6-C944-9C0F-8EACD2A00637}"/>
              </a:ext>
            </a:extLst>
          </p:cNvPr>
          <p:cNvSpPr/>
          <p:nvPr/>
        </p:nvSpPr>
        <p:spPr>
          <a:xfrm>
            <a:off x="3501066" y="5278874"/>
            <a:ext cx="935374" cy="6613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E60587-1198-0742-9B41-B17AFA603C24}"/>
              </a:ext>
            </a:extLst>
          </p:cNvPr>
          <p:cNvCxnSpPr>
            <a:cxnSpLocks/>
          </p:cNvCxnSpPr>
          <p:nvPr/>
        </p:nvCxnSpPr>
        <p:spPr>
          <a:xfrm flipH="1">
            <a:off x="4426668" y="4903988"/>
            <a:ext cx="494606" cy="45302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F5CE45-7306-884B-B141-AA49B01C3644}"/>
              </a:ext>
            </a:extLst>
          </p:cNvPr>
          <p:cNvSpPr txBox="1"/>
          <p:nvPr/>
        </p:nvSpPr>
        <p:spPr>
          <a:xfrm>
            <a:off x="4590457" y="5112414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IGP</a:t>
            </a:r>
          </a:p>
          <a:p>
            <a:pPr algn="ctr"/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組織内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DC993B-30C0-A142-A58D-00B50F90AA5E}"/>
              </a:ext>
            </a:extLst>
          </p:cNvPr>
          <p:cNvSpPr/>
          <p:nvPr/>
        </p:nvSpPr>
        <p:spPr>
          <a:xfrm>
            <a:off x="6828340" y="1229758"/>
            <a:ext cx="472698" cy="3534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36589BB-985D-7B48-B00D-4C9DE30D92B7}"/>
              </a:ext>
            </a:extLst>
          </p:cNvPr>
          <p:cNvSpPr/>
          <p:nvPr/>
        </p:nvSpPr>
        <p:spPr>
          <a:xfrm>
            <a:off x="5236523" y="1232719"/>
            <a:ext cx="472698" cy="3534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642778F-8BD6-5B48-A000-95C6BB78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54" y="1027371"/>
            <a:ext cx="780216" cy="780216"/>
          </a:xfrm>
          <a:prstGeom prst="rect">
            <a:avLst/>
          </a:prstGeom>
          <a:noFill/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1AA85AF-31E5-B144-BC66-B2335AE16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75" y="1022592"/>
            <a:ext cx="780216" cy="780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739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D7C0DC47-93B6-EF4F-828F-EC8355ACD494}"/>
              </a:ext>
            </a:extLst>
          </p:cNvPr>
          <p:cNvSpPr/>
          <p:nvPr/>
        </p:nvSpPr>
        <p:spPr>
          <a:xfrm>
            <a:off x="8733409" y="3474290"/>
            <a:ext cx="2254889" cy="264444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1516052" y="3347540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774926" y="679799"/>
            <a:ext cx="2545917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3612499" y="679799"/>
            <a:ext cx="3045912" cy="5399774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6932954" y="679799"/>
            <a:ext cx="4055344" cy="2520509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061572" y="2906098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87F65-98ED-0848-94F5-B0B55510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26" y="2751375"/>
            <a:ext cx="1318030" cy="1318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086490" y="11127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3" y="2855982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2449785" y="341717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3887293" y="34302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170709" y="1968159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384494" y="11863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50813" y="11863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D7A9E-32AB-9044-91E3-0F6097AC68F3}"/>
              </a:ext>
            </a:extLst>
          </p:cNvPr>
          <p:cNvSpPr txBox="1"/>
          <p:nvPr/>
        </p:nvSpPr>
        <p:spPr>
          <a:xfrm>
            <a:off x="2091228" y="27109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C88901-2AC3-494F-BC62-D856FBBB6091}"/>
              </a:ext>
            </a:extLst>
          </p:cNvPr>
          <p:cNvSpPr txBox="1"/>
          <p:nvPr/>
        </p:nvSpPr>
        <p:spPr>
          <a:xfrm>
            <a:off x="1367399" y="321353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212344" y="339113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6433717" y="139615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53" y="1374014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6520409" y="19156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166479" y="1977629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166479" y="4787058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F8F166F-0CC7-C64A-8D24-0B85E902082E}"/>
              </a:ext>
            </a:extLst>
          </p:cNvPr>
          <p:cNvSpPr/>
          <p:nvPr/>
        </p:nvSpPr>
        <p:spPr>
          <a:xfrm>
            <a:off x="6908595" y="3474290"/>
            <a:ext cx="1547330" cy="264444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78521E-51E3-5B44-A7CD-E1312D7224A0}"/>
              </a:ext>
            </a:extLst>
          </p:cNvPr>
          <p:cNvSpPr txBox="1"/>
          <p:nvPr/>
        </p:nvSpPr>
        <p:spPr>
          <a:xfrm>
            <a:off x="6808917" y="624648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10.3.0.0/16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6996122" y="1954209"/>
            <a:ext cx="18456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7EA56532-1E06-944A-8237-F804222A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75" y="1295194"/>
            <a:ext cx="1318030" cy="131803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144744" y="198935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64D5A8-7B10-DA43-92D6-77223476A748}"/>
              </a:ext>
            </a:extLst>
          </p:cNvPr>
          <p:cNvSpPr txBox="1"/>
          <p:nvPr/>
        </p:nvSpPr>
        <p:spPr>
          <a:xfrm>
            <a:off x="8544148" y="17573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 flipV="1">
            <a:off x="6989623" y="4763679"/>
            <a:ext cx="3044383" cy="25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3F5864C-8A87-A44D-B3F7-D4C441442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783" y="4128043"/>
            <a:ext cx="1318030" cy="13180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169144" y="412108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E6C300-6862-E940-B750-CD776A80CF27}"/>
              </a:ext>
            </a:extLst>
          </p:cNvPr>
          <p:cNvSpPr txBox="1"/>
          <p:nvPr/>
        </p:nvSpPr>
        <p:spPr>
          <a:xfrm>
            <a:off x="9992207" y="45902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5697318" y="206913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5687497" y="490237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6429811" y="4225072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47" y="4202930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6516503" y="47445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3F74D8-2FEA-3B46-B33C-6155889DB498}"/>
              </a:ext>
            </a:extLst>
          </p:cNvPr>
          <p:cNvSpPr txBox="1"/>
          <p:nvPr/>
        </p:nvSpPr>
        <p:spPr>
          <a:xfrm>
            <a:off x="8955893" y="624303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10.4.0.0/16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A362F5-C669-F34C-AA6F-84547F960F06}"/>
              </a:ext>
            </a:extLst>
          </p:cNvPr>
          <p:cNvSpPr/>
          <p:nvPr/>
        </p:nvSpPr>
        <p:spPr>
          <a:xfrm>
            <a:off x="8354001" y="4328342"/>
            <a:ext cx="479618" cy="83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7FDC59D-2C1E-7E4A-8E9A-3FCF032E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59" y="4213910"/>
            <a:ext cx="1059293" cy="1059293"/>
          </a:xfrm>
          <a:prstGeom prst="rect">
            <a:avLst/>
          </a:prstGeom>
          <a:noFill/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FE72DA7-173F-FA46-94D8-C8EF6CF7193F}"/>
              </a:ext>
            </a:extLst>
          </p:cNvPr>
          <p:cNvSpPr txBox="1"/>
          <p:nvPr/>
        </p:nvSpPr>
        <p:spPr>
          <a:xfrm>
            <a:off x="8360938" y="47541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0C80A3-0C79-D04C-9938-6160E7214CFB}"/>
              </a:ext>
            </a:extLst>
          </p:cNvPr>
          <p:cNvSpPr txBox="1"/>
          <p:nvPr/>
        </p:nvSpPr>
        <p:spPr>
          <a:xfrm>
            <a:off x="7575352" y="490237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F1258C-D370-474B-AFA8-C2A27103BAFE}"/>
              </a:ext>
            </a:extLst>
          </p:cNvPr>
          <p:cNvSpPr txBox="1"/>
          <p:nvPr/>
        </p:nvSpPr>
        <p:spPr>
          <a:xfrm>
            <a:off x="8879361" y="490237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4A10CF-4605-C347-A204-7BA7A3B8F55A}"/>
              </a:ext>
            </a:extLst>
          </p:cNvPr>
          <p:cNvSpPr txBox="1"/>
          <p:nvPr/>
        </p:nvSpPr>
        <p:spPr>
          <a:xfrm>
            <a:off x="9235223" y="415616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.104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768D5-E349-2B47-8CE4-0FF363BCFF2E}"/>
              </a:ext>
            </a:extLst>
          </p:cNvPr>
          <p:cNvSpPr txBox="1"/>
          <p:nvPr/>
        </p:nvSpPr>
        <p:spPr>
          <a:xfrm>
            <a:off x="7781324" y="134184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.102</a:t>
            </a:r>
          </a:p>
        </p:txBody>
      </p:sp>
    </p:spTree>
    <p:extLst>
      <p:ext uri="{BB962C8B-B14F-4D97-AF65-F5344CB8AC3E}">
        <p14:creationId xmlns:p14="http://schemas.microsoft.com/office/powerpoint/2010/main" val="385984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AB6AB86-7F1E-AF4F-9C34-C07B39221D19}"/>
              </a:ext>
            </a:extLst>
          </p:cNvPr>
          <p:cNvSpPr/>
          <p:nvPr/>
        </p:nvSpPr>
        <p:spPr>
          <a:xfrm>
            <a:off x="10216921" y="3028416"/>
            <a:ext cx="1685772" cy="138860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92B0A9C-9E3D-D140-AB54-830D2841C757}"/>
              </a:ext>
            </a:extLst>
          </p:cNvPr>
          <p:cNvSpPr/>
          <p:nvPr/>
        </p:nvSpPr>
        <p:spPr>
          <a:xfrm>
            <a:off x="4468998" y="3036061"/>
            <a:ext cx="2545917" cy="138095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EE40A75-47EC-8344-8332-33198CD728FC}"/>
              </a:ext>
            </a:extLst>
          </p:cNvPr>
          <p:cNvSpPr/>
          <p:nvPr/>
        </p:nvSpPr>
        <p:spPr>
          <a:xfrm>
            <a:off x="7341762" y="3033124"/>
            <a:ext cx="2545917" cy="138389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8B2E078-BA80-E54D-BF18-B016FAA55A23}"/>
              </a:ext>
            </a:extLst>
          </p:cNvPr>
          <p:cNvSpPr/>
          <p:nvPr/>
        </p:nvSpPr>
        <p:spPr>
          <a:xfrm>
            <a:off x="5908960" y="488840"/>
            <a:ext cx="286719" cy="2963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3B7406-D3D0-A049-8D4E-4F65DE3B07D7}"/>
              </a:ext>
            </a:extLst>
          </p:cNvPr>
          <p:cNvCxnSpPr>
            <a:cxnSpLocks/>
          </p:cNvCxnSpPr>
          <p:nvPr/>
        </p:nvCxnSpPr>
        <p:spPr>
          <a:xfrm flipH="1">
            <a:off x="3099655" y="3608113"/>
            <a:ext cx="8214102" cy="24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E15A93-E1E2-0946-8706-75B62057DE14}"/>
              </a:ext>
            </a:extLst>
          </p:cNvPr>
          <p:cNvSpPr/>
          <p:nvPr/>
        </p:nvSpPr>
        <p:spPr>
          <a:xfrm>
            <a:off x="2510719" y="3045418"/>
            <a:ext cx="1685772" cy="1371599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6B14D-7EE5-CD43-8E7E-50587E9BE657}"/>
              </a:ext>
            </a:extLst>
          </p:cNvPr>
          <p:cNvSpPr/>
          <p:nvPr/>
        </p:nvSpPr>
        <p:spPr>
          <a:xfrm>
            <a:off x="3794691" y="3220194"/>
            <a:ext cx="1059293" cy="90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2D86F-C965-8C49-9F27-4B1BA5645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91" y="3220194"/>
            <a:ext cx="1059293" cy="1059293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99D922-870D-234F-955B-4A84EA4985D1}"/>
              </a:ext>
            </a:extLst>
          </p:cNvPr>
          <p:cNvSpPr txBox="1"/>
          <p:nvPr/>
        </p:nvSpPr>
        <p:spPr>
          <a:xfrm>
            <a:off x="4087992" y="37553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6538C8-1BFD-7147-B092-BFEE77F92E1B}"/>
              </a:ext>
            </a:extLst>
          </p:cNvPr>
          <p:cNvSpPr/>
          <p:nvPr/>
        </p:nvSpPr>
        <p:spPr>
          <a:xfrm>
            <a:off x="6643796" y="3225696"/>
            <a:ext cx="1059293" cy="90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82363-8672-7243-A4C9-6EAA96112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96" y="3225696"/>
            <a:ext cx="1059293" cy="1059293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D3A7C7-4D85-3D4C-A585-176BE8AB0A3D}"/>
              </a:ext>
            </a:extLst>
          </p:cNvPr>
          <p:cNvSpPr txBox="1"/>
          <p:nvPr/>
        </p:nvSpPr>
        <p:spPr>
          <a:xfrm>
            <a:off x="6937097" y="3760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31310-D51A-3F4D-8909-0365DB1AB6E7}"/>
              </a:ext>
            </a:extLst>
          </p:cNvPr>
          <p:cNvSpPr/>
          <p:nvPr/>
        </p:nvSpPr>
        <p:spPr>
          <a:xfrm>
            <a:off x="9492901" y="3225696"/>
            <a:ext cx="1059293" cy="90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C3F84F-1E32-6E49-8684-AC8D9434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01" y="3225696"/>
            <a:ext cx="1059293" cy="1059293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B3467-66C0-1F4F-B1E8-C9B89F85FEB5}"/>
              </a:ext>
            </a:extLst>
          </p:cNvPr>
          <p:cNvSpPr txBox="1"/>
          <p:nvPr/>
        </p:nvSpPr>
        <p:spPr>
          <a:xfrm>
            <a:off x="9786202" y="3760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4071F-62AB-764F-93DF-CA5A8B962537}"/>
              </a:ext>
            </a:extLst>
          </p:cNvPr>
          <p:cNvSpPr/>
          <p:nvPr/>
        </p:nvSpPr>
        <p:spPr>
          <a:xfrm>
            <a:off x="4630950" y="385737"/>
            <a:ext cx="1332854" cy="4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560DA5-DCAC-B846-80C2-CBCC5DC704C9}"/>
              </a:ext>
            </a:extLst>
          </p:cNvPr>
          <p:cNvSpPr/>
          <p:nvPr/>
        </p:nvSpPr>
        <p:spPr>
          <a:xfrm>
            <a:off x="4704872" y="488840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AB2B2A-C442-6E40-AA81-9AA12368CF63}"/>
              </a:ext>
            </a:extLst>
          </p:cNvPr>
          <p:cNvSpPr/>
          <p:nvPr/>
        </p:nvSpPr>
        <p:spPr>
          <a:xfrm>
            <a:off x="5256325" y="488840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F1572130-5B6B-394F-AF06-D5B43E8AE3C8}"/>
              </a:ext>
            </a:extLst>
          </p:cNvPr>
          <p:cNvSpPr/>
          <p:nvPr/>
        </p:nvSpPr>
        <p:spPr>
          <a:xfrm>
            <a:off x="5114437" y="527672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FCAA0-DEAC-1A44-884B-F350B6450E92}"/>
              </a:ext>
            </a:extLst>
          </p:cNvPr>
          <p:cNvSpPr txBox="1"/>
          <p:nvPr/>
        </p:nvSpPr>
        <p:spPr>
          <a:xfrm>
            <a:off x="5084633" y="5274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2422B-B053-BE4A-B54B-61D8A27EF6FF}"/>
              </a:ext>
            </a:extLst>
          </p:cNvPr>
          <p:cNvSpPr txBox="1"/>
          <p:nvPr/>
        </p:nvSpPr>
        <p:spPr>
          <a:xfrm>
            <a:off x="3200394" y="307641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35C74D-6DBE-4343-8CCA-49DAC7EAF905}"/>
              </a:ext>
            </a:extLst>
          </p:cNvPr>
          <p:cNvSpPr txBox="1"/>
          <p:nvPr/>
        </p:nvSpPr>
        <p:spPr>
          <a:xfrm>
            <a:off x="5554555" y="307199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D03A0A-F40A-4B41-A784-CC952DBEE6D0}"/>
              </a:ext>
            </a:extLst>
          </p:cNvPr>
          <p:cNvSpPr txBox="1"/>
          <p:nvPr/>
        </p:nvSpPr>
        <p:spPr>
          <a:xfrm>
            <a:off x="8487463" y="30678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164B13-2FE2-6240-A2E6-A0800BA95FE0}"/>
              </a:ext>
            </a:extLst>
          </p:cNvPr>
          <p:cNvSpPr txBox="1"/>
          <p:nvPr/>
        </p:nvSpPr>
        <p:spPr>
          <a:xfrm>
            <a:off x="10871996" y="303784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2A61B1-3B33-524F-A1A7-0FB84864A353}"/>
              </a:ext>
            </a:extLst>
          </p:cNvPr>
          <p:cNvSpPr txBox="1"/>
          <p:nvPr/>
        </p:nvSpPr>
        <p:spPr>
          <a:xfrm>
            <a:off x="4799876" y="50322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CF9CBC-BF23-B247-B3E1-40ECCD895E25}"/>
              </a:ext>
            </a:extLst>
          </p:cNvPr>
          <p:cNvSpPr txBox="1"/>
          <p:nvPr/>
        </p:nvSpPr>
        <p:spPr>
          <a:xfrm>
            <a:off x="5463777" y="50231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7C20C8F1-0075-7941-AAA6-46DFF06063A0}"/>
              </a:ext>
            </a:extLst>
          </p:cNvPr>
          <p:cNvSpPr/>
          <p:nvPr/>
        </p:nvSpPr>
        <p:spPr>
          <a:xfrm>
            <a:off x="8739972" y="488840"/>
            <a:ext cx="286719" cy="2963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C728A8-F0A7-564F-98D3-99CE2789F3C5}"/>
              </a:ext>
            </a:extLst>
          </p:cNvPr>
          <p:cNvSpPr/>
          <p:nvPr/>
        </p:nvSpPr>
        <p:spPr>
          <a:xfrm>
            <a:off x="7461962" y="385737"/>
            <a:ext cx="1332854" cy="4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CF63E4F-A0B2-CE4F-8B36-1CB824EA9102}"/>
              </a:ext>
            </a:extLst>
          </p:cNvPr>
          <p:cNvSpPr/>
          <p:nvPr/>
        </p:nvSpPr>
        <p:spPr>
          <a:xfrm>
            <a:off x="7535884" y="488840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CF5864-6AB7-5846-A5CA-A88696058010}"/>
              </a:ext>
            </a:extLst>
          </p:cNvPr>
          <p:cNvSpPr/>
          <p:nvPr/>
        </p:nvSpPr>
        <p:spPr>
          <a:xfrm>
            <a:off x="8087337" y="488840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F655C4CB-4E94-884D-BDBD-7FB9949F772E}"/>
              </a:ext>
            </a:extLst>
          </p:cNvPr>
          <p:cNvSpPr/>
          <p:nvPr/>
        </p:nvSpPr>
        <p:spPr>
          <a:xfrm>
            <a:off x="7945449" y="527672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7B8D0F-AE32-9B40-889F-0A56AD60DDD5}"/>
              </a:ext>
            </a:extLst>
          </p:cNvPr>
          <p:cNvSpPr txBox="1"/>
          <p:nvPr/>
        </p:nvSpPr>
        <p:spPr>
          <a:xfrm>
            <a:off x="7915645" y="5274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4C57B7-1C9A-314C-9EFC-CBFA0AABDE56}"/>
              </a:ext>
            </a:extLst>
          </p:cNvPr>
          <p:cNvSpPr txBox="1"/>
          <p:nvPr/>
        </p:nvSpPr>
        <p:spPr>
          <a:xfrm>
            <a:off x="7630888" y="50322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E6657F-EDDD-2E47-9A5E-E3587E272B99}"/>
              </a:ext>
            </a:extLst>
          </p:cNvPr>
          <p:cNvSpPr txBox="1"/>
          <p:nvPr/>
        </p:nvSpPr>
        <p:spPr>
          <a:xfrm>
            <a:off x="8294789" y="50231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2669CC2A-FF0C-9E42-85B6-6A944A0B394E}"/>
              </a:ext>
            </a:extLst>
          </p:cNvPr>
          <p:cNvSpPr/>
          <p:nvPr/>
        </p:nvSpPr>
        <p:spPr>
          <a:xfrm>
            <a:off x="8739972" y="1083070"/>
            <a:ext cx="286719" cy="2963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266B78-C269-6549-AF01-7A3E8BC8CDF4}"/>
              </a:ext>
            </a:extLst>
          </p:cNvPr>
          <p:cNvSpPr/>
          <p:nvPr/>
        </p:nvSpPr>
        <p:spPr>
          <a:xfrm>
            <a:off x="7461962" y="979967"/>
            <a:ext cx="1332854" cy="4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1E8BE4-B582-8241-AF51-16E0521DC70C}"/>
              </a:ext>
            </a:extLst>
          </p:cNvPr>
          <p:cNvSpPr/>
          <p:nvPr/>
        </p:nvSpPr>
        <p:spPr>
          <a:xfrm>
            <a:off x="7535884" y="1083070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24DE5D-038A-9145-9D4A-9EFCC3F539A3}"/>
              </a:ext>
            </a:extLst>
          </p:cNvPr>
          <p:cNvSpPr/>
          <p:nvPr/>
        </p:nvSpPr>
        <p:spPr>
          <a:xfrm>
            <a:off x="8087337" y="1083070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B1DE558C-1EED-C046-B6C3-FEDD9F4D4A07}"/>
              </a:ext>
            </a:extLst>
          </p:cNvPr>
          <p:cNvSpPr/>
          <p:nvPr/>
        </p:nvSpPr>
        <p:spPr>
          <a:xfrm>
            <a:off x="7945449" y="1121902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05F28-A1EA-3547-8243-69B0BA42ED8D}"/>
              </a:ext>
            </a:extLst>
          </p:cNvPr>
          <p:cNvSpPr txBox="1"/>
          <p:nvPr/>
        </p:nvSpPr>
        <p:spPr>
          <a:xfrm>
            <a:off x="7915645" y="112170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47D12D-FEC3-DD48-8795-2BF0FDDB8778}"/>
              </a:ext>
            </a:extLst>
          </p:cNvPr>
          <p:cNvSpPr txBox="1"/>
          <p:nvPr/>
        </p:nvSpPr>
        <p:spPr>
          <a:xfrm>
            <a:off x="7630888" y="109745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B5B83C-566B-4341-B0E7-82282B2DF7FD}"/>
              </a:ext>
            </a:extLst>
          </p:cNvPr>
          <p:cNvSpPr txBox="1"/>
          <p:nvPr/>
        </p:nvSpPr>
        <p:spPr>
          <a:xfrm>
            <a:off x="8294789" y="109654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F17EA48A-AB30-6348-B6B2-C3A3B1755AE6}"/>
              </a:ext>
            </a:extLst>
          </p:cNvPr>
          <p:cNvSpPr/>
          <p:nvPr/>
        </p:nvSpPr>
        <p:spPr>
          <a:xfrm rot="10800000">
            <a:off x="7881372" y="1823467"/>
            <a:ext cx="286719" cy="2963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25833C-0E2F-354B-9FC3-A6F41A551248}"/>
              </a:ext>
            </a:extLst>
          </p:cNvPr>
          <p:cNvSpPr/>
          <p:nvPr/>
        </p:nvSpPr>
        <p:spPr>
          <a:xfrm>
            <a:off x="8160047" y="1726068"/>
            <a:ext cx="1332854" cy="4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479173A-D13A-A64B-8883-95F862587919}"/>
              </a:ext>
            </a:extLst>
          </p:cNvPr>
          <p:cNvSpPr/>
          <p:nvPr/>
        </p:nvSpPr>
        <p:spPr>
          <a:xfrm>
            <a:off x="8233969" y="1829171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BA8F15-BC62-AF48-A71D-8F3EBD955E3A}"/>
              </a:ext>
            </a:extLst>
          </p:cNvPr>
          <p:cNvSpPr/>
          <p:nvPr/>
        </p:nvSpPr>
        <p:spPr>
          <a:xfrm>
            <a:off x="8785422" y="1829171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4A44419-FC25-9547-A327-D611A51A354C}"/>
              </a:ext>
            </a:extLst>
          </p:cNvPr>
          <p:cNvSpPr/>
          <p:nvPr/>
        </p:nvSpPr>
        <p:spPr>
          <a:xfrm>
            <a:off x="8643534" y="1868003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794B70-1AF7-1643-8C60-A5889825B61B}"/>
              </a:ext>
            </a:extLst>
          </p:cNvPr>
          <p:cNvSpPr txBox="1"/>
          <p:nvPr/>
        </p:nvSpPr>
        <p:spPr>
          <a:xfrm>
            <a:off x="8613730" y="186780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E9BB25-B521-9645-9891-CD6DA31657A9}"/>
              </a:ext>
            </a:extLst>
          </p:cNvPr>
          <p:cNvSpPr txBox="1"/>
          <p:nvPr/>
        </p:nvSpPr>
        <p:spPr>
          <a:xfrm>
            <a:off x="8328973" y="184356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697136-B6E5-5E48-8A40-B7BBDF0EF125}"/>
              </a:ext>
            </a:extLst>
          </p:cNvPr>
          <p:cNvSpPr txBox="1"/>
          <p:nvPr/>
        </p:nvSpPr>
        <p:spPr>
          <a:xfrm>
            <a:off x="8992874" y="1842648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A8DB558B-2B12-C24F-8B4E-D567A84816EC}"/>
              </a:ext>
            </a:extLst>
          </p:cNvPr>
          <p:cNvSpPr/>
          <p:nvPr/>
        </p:nvSpPr>
        <p:spPr>
          <a:xfrm rot="10800000">
            <a:off x="5040963" y="1821400"/>
            <a:ext cx="286719" cy="2963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57D1FB-FBDC-C34F-8539-309D3664D258}"/>
              </a:ext>
            </a:extLst>
          </p:cNvPr>
          <p:cNvSpPr/>
          <p:nvPr/>
        </p:nvSpPr>
        <p:spPr>
          <a:xfrm>
            <a:off x="5319638" y="1724001"/>
            <a:ext cx="1332854" cy="4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01E0FC8-CC4D-9C49-B71C-382EC7C0954B}"/>
              </a:ext>
            </a:extLst>
          </p:cNvPr>
          <p:cNvSpPr/>
          <p:nvPr/>
        </p:nvSpPr>
        <p:spPr>
          <a:xfrm>
            <a:off x="5393560" y="1827104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EED7E8-4430-2D48-845F-0AF2E5DD9B87}"/>
              </a:ext>
            </a:extLst>
          </p:cNvPr>
          <p:cNvSpPr/>
          <p:nvPr/>
        </p:nvSpPr>
        <p:spPr>
          <a:xfrm>
            <a:off x="5945013" y="1827104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n 93">
            <a:extLst>
              <a:ext uri="{FF2B5EF4-FFF2-40B4-BE49-F238E27FC236}">
                <a16:creationId xmlns:a16="http://schemas.microsoft.com/office/drawing/2014/main" id="{A49DA9BD-6125-0B40-8264-5DDE5095E81B}"/>
              </a:ext>
            </a:extLst>
          </p:cNvPr>
          <p:cNvSpPr/>
          <p:nvPr/>
        </p:nvSpPr>
        <p:spPr>
          <a:xfrm>
            <a:off x="5803125" y="1865936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76DBB3-7A77-154E-94C3-32ACACB27F32}"/>
              </a:ext>
            </a:extLst>
          </p:cNvPr>
          <p:cNvSpPr txBox="1"/>
          <p:nvPr/>
        </p:nvSpPr>
        <p:spPr>
          <a:xfrm>
            <a:off x="5773321" y="186574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B8FD90-5F83-9641-AD01-139CD82E034E}"/>
              </a:ext>
            </a:extLst>
          </p:cNvPr>
          <p:cNvSpPr txBox="1"/>
          <p:nvPr/>
        </p:nvSpPr>
        <p:spPr>
          <a:xfrm>
            <a:off x="5488564" y="1841493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001382-BB29-0F4D-B562-69BE0534709C}"/>
              </a:ext>
            </a:extLst>
          </p:cNvPr>
          <p:cNvSpPr txBox="1"/>
          <p:nvPr/>
        </p:nvSpPr>
        <p:spPr>
          <a:xfrm>
            <a:off x="6152465" y="184058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5535E9DF-5656-8945-88EF-A8DF21B235FD}"/>
              </a:ext>
            </a:extLst>
          </p:cNvPr>
          <p:cNvSpPr/>
          <p:nvPr/>
        </p:nvSpPr>
        <p:spPr>
          <a:xfrm rot="10800000">
            <a:off x="5040963" y="2391840"/>
            <a:ext cx="286719" cy="2963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171DCB-7277-CC4B-84D0-FBE3DA11F0B3}"/>
              </a:ext>
            </a:extLst>
          </p:cNvPr>
          <p:cNvSpPr/>
          <p:nvPr/>
        </p:nvSpPr>
        <p:spPr>
          <a:xfrm>
            <a:off x="5319638" y="2294441"/>
            <a:ext cx="1332854" cy="4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C53BEDB-CE7C-134D-8410-59757B70CFE4}"/>
              </a:ext>
            </a:extLst>
          </p:cNvPr>
          <p:cNvSpPr/>
          <p:nvPr/>
        </p:nvSpPr>
        <p:spPr>
          <a:xfrm>
            <a:off x="5393560" y="2397544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064AE1A-539C-744C-982F-C35A85A6DCE9}"/>
              </a:ext>
            </a:extLst>
          </p:cNvPr>
          <p:cNvSpPr/>
          <p:nvPr/>
        </p:nvSpPr>
        <p:spPr>
          <a:xfrm>
            <a:off x="5945013" y="2397544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60EDE68B-4E50-B74A-AB5C-46AE01A84D3D}"/>
              </a:ext>
            </a:extLst>
          </p:cNvPr>
          <p:cNvSpPr/>
          <p:nvPr/>
        </p:nvSpPr>
        <p:spPr>
          <a:xfrm>
            <a:off x="5803125" y="2436376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38D16ED-53A4-1D4F-8701-8DEA336DE5E9}"/>
              </a:ext>
            </a:extLst>
          </p:cNvPr>
          <p:cNvSpPr txBox="1"/>
          <p:nvPr/>
        </p:nvSpPr>
        <p:spPr>
          <a:xfrm>
            <a:off x="5773321" y="243618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CF25EA-9DAA-744B-B0E4-DBCD8DF48644}"/>
              </a:ext>
            </a:extLst>
          </p:cNvPr>
          <p:cNvSpPr txBox="1"/>
          <p:nvPr/>
        </p:nvSpPr>
        <p:spPr>
          <a:xfrm>
            <a:off x="5488564" y="2411933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159BD6-86BF-ED42-80EF-4E9ED600FD80}"/>
              </a:ext>
            </a:extLst>
          </p:cNvPr>
          <p:cNvSpPr txBox="1"/>
          <p:nvPr/>
        </p:nvSpPr>
        <p:spPr>
          <a:xfrm>
            <a:off x="6152465" y="2411021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</p:txBody>
      </p:sp>
      <p:sp>
        <p:nvSpPr>
          <p:cNvPr id="106" name="Cloud Callout 105">
            <a:extLst>
              <a:ext uri="{FF2B5EF4-FFF2-40B4-BE49-F238E27FC236}">
                <a16:creationId xmlns:a16="http://schemas.microsoft.com/office/drawing/2014/main" id="{591D01A6-C724-2043-B612-CF9BFD8B6203}"/>
              </a:ext>
            </a:extLst>
          </p:cNvPr>
          <p:cNvSpPr/>
          <p:nvPr/>
        </p:nvSpPr>
        <p:spPr>
          <a:xfrm>
            <a:off x="2805187" y="4581535"/>
            <a:ext cx="2968133" cy="1036602"/>
          </a:xfrm>
          <a:prstGeom prst="cloudCallout">
            <a:avLst>
              <a:gd name="adj1" fmla="val 472"/>
              <a:gd name="adj2" fmla="val -835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3779BD-4067-BA4A-93E8-978C4AA03379}"/>
              </a:ext>
            </a:extLst>
          </p:cNvPr>
          <p:cNvSpPr/>
          <p:nvPr/>
        </p:nvSpPr>
        <p:spPr>
          <a:xfrm>
            <a:off x="3041175" y="4919251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9BE07D8-F8CB-5249-BC11-B5DFD2B45272}"/>
              </a:ext>
            </a:extLst>
          </p:cNvPr>
          <p:cNvSpPr/>
          <p:nvPr/>
        </p:nvSpPr>
        <p:spPr>
          <a:xfrm>
            <a:off x="3592628" y="4919251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an 108">
            <a:extLst>
              <a:ext uri="{FF2B5EF4-FFF2-40B4-BE49-F238E27FC236}">
                <a16:creationId xmlns:a16="http://schemas.microsoft.com/office/drawing/2014/main" id="{C70D6C79-61B6-A142-8EC4-757E3C5AB4DC}"/>
              </a:ext>
            </a:extLst>
          </p:cNvPr>
          <p:cNvSpPr/>
          <p:nvPr/>
        </p:nvSpPr>
        <p:spPr>
          <a:xfrm>
            <a:off x="3450740" y="4958083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ED174-001E-2F49-8572-22F0E26DD849}"/>
              </a:ext>
            </a:extLst>
          </p:cNvPr>
          <p:cNvSpPr txBox="1"/>
          <p:nvPr/>
        </p:nvSpPr>
        <p:spPr>
          <a:xfrm>
            <a:off x="3420936" y="495788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505A4B9-4D9D-A442-91CB-8973FE8649B8}"/>
              </a:ext>
            </a:extLst>
          </p:cNvPr>
          <p:cNvSpPr txBox="1"/>
          <p:nvPr/>
        </p:nvSpPr>
        <p:spPr>
          <a:xfrm>
            <a:off x="3136179" y="493364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2A28A2-4F4A-864F-88BF-14AA905200D5}"/>
              </a:ext>
            </a:extLst>
          </p:cNvPr>
          <p:cNvSpPr txBox="1"/>
          <p:nvPr/>
        </p:nvSpPr>
        <p:spPr>
          <a:xfrm>
            <a:off x="3800080" y="493272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49F904E-9CE3-9D45-93C4-9695BE21370E}"/>
              </a:ext>
            </a:extLst>
          </p:cNvPr>
          <p:cNvSpPr/>
          <p:nvPr/>
        </p:nvSpPr>
        <p:spPr>
          <a:xfrm>
            <a:off x="4228802" y="4919968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an 113">
            <a:extLst>
              <a:ext uri="{FF2B5EF4-FFF2-40B4-BE49-F238E27FC236}">
                <a16:creationId xmlns:a16="http://schemas.microsoft.com/office/drawing/2014/main" id="{90170DF5-9BE8-D448-922F-0464EEBF2BC5}"/>
              </a:ext>
            </a:extLst>
          </p:cNvPr>
          <p:cNvSpPr/>
          <p:nvPr/>
        </p:nvSpPr>
        <p:spPr>
          <a:xfrm>
            <a:off x="4086914" y="4958800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CB8811-BF71-0F4C-8AE8-F4CEEEF12E0E}"/>
              </a:ext>
            </a:extLst>
          </p:cNvPr>
          <p:cNvSpPr txBox="1"/>
          <p:nvPr/>
        </p:nvSpPr>
        <p:spPr>
          <a:xfrm>
            <a:off x="4057110" y="49586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5DCF3-7096-FA4C-A691-F039D7F052E1}"/>
              </a:ext>
            </a:extLst>
          </p:cNvPr>
          <p:cNvSpPr txBox="1"/>
          <p:nvPr/>
        </p:nvSpPr>
        <p:spPr>
          <a:xfrm>
            <a:off x="4436254" y="4933445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D9201CA-B0C0-B542-88B9-5EE04598B3A8}"/>
              </a:ext>
            </a:extLst>
          </p:cNvPr>
          <p:cNvSpPr/>
          <p:nvPr/>
        </p:nvSpPr>
        <p:spPr>
          <a:xfrm>
            <a:off x="4841989" y="4916099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55C82506-50B2-7D4A-9BEB-E28971BAC694}"/>
              </a:ext>
            </a:extLst>
          </p:cNvPr>
          <p:cNvSpPr/>
          <p:nvPr/>
        </p:nvSpPr>
        <p:spPr>
          <a:xfrm>
            <a:off x="4700101" y="4954931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D6AD89-C2B1-494C-B664-34EA01F192DF}"/>
              </a:ext>
            </a:extLst>
          </p:cNvPr>
          <p:cNvSpPr txBox="1"/>
          <p:nvPr/>
        </p:nvSpPr>
        <p:spPr>
          <a:xfrm>
            <a:off x="4670297" y="495473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4B08DB-789E-8846-ADD4-C58CAB36CC54}"/>
              </a:ext>
            </a:extLst>
          </p:cNvPr>
          <p:cNvSpPr txBox="1"/>
          <p:nvPr/>
        </p:nvSpPr>
        <p:spPr>
          <a:xfrm>
            <a:off x="5049441" y="492957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121" name="Cloud Callout 120">
            <a:extLst>
              <a:ext uri="{FF2B5EF4-FFF2-40B4-BE49-F238E27FC236}">
                <a16:creationId xmlns:a16="http://schemas.microsoft.com/office/drawing/2014/main" id="{9AFED246-F959-E142-8D8C-53D19B2CD743}"/>
              </a:ext>
            </a:extLst>
          </p:cNvPr>
          <p:cNvSpPr/>
          <p:nvPr/>
        </p:nvSpPr>
        <p:spPr>
          <a:xfrm>
            <a:off x="5667805" y="5462355"/>
            <a:ext cx="2968133" cy="1036602"/>
          </a:xfrm>
          <a:prstGeom prst="cloudCallout">
            <a:avLst>
              <a:gd name="adj1" fmla="val 472"/>
              <a:gd name="adj2" fmla="val -1605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8ECE2C8-F6DB-BD47-B9A2-4292B1B4009B}"/>
              </a:ext>
            </a:extLst>
          </p:cNvPr>
          <p:cNvSpPr/>
          <p:nvPr/>
        </p:nvSpPr>
        <p:spPr>
          <a:xfrm>
            <a:off x="5903793" y="5800071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7001DBE-52FE-464F-A02A-E9DA78641E48}"/>
              </a:ext>
            </a:extLst>
          </p:cNvPr>
          <p:cNvSpPr/>
          <p:nvPr/>
        </p:nvSpPr>
        <p:spPr>
          <a:xfrm>
            <a:off x="6455246" y="5800071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an 123">
            <a:extLst>
              <a:ext uri="{FF2B5EF4-FFF2-40B4-BE49-F238E27FC236}">
                <a16:creationId xmlns:a16="http://schemas.microsoft.com/office/drawing/2014/main" id="{A024C6AF-9188-3844-86C2-1376BADB3488}"/>
              </a:ext>
            </a:extLst>
          </p:cNvPr>
          <p:cNvSpPr/>
          <p:nvPr/>
        </p:nvSpPr>
        <p:spPr>
          <a:xfrm>
            <a:off x="6313358" y="5838903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F333417-D3AF-6A43-85F6-7A4BA7515D6F}"/>
              </a:ext>
            </a:extLst>
          </p:cNvPr>
          <p:cNvSpPr txBox="1"/>
          <p:nvPr/>
        </p:nvSpPr>
        <p:spPr>
          <a:xfrm>
            <a:off x="6283554" y="583870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8B6D47-2DB4-524C-AEB2-B7007C691445}"/>
              </a:ext>
            </a:extLst>
          </p:cNvPr>
          <p:cNvSpPr txBox="1"/>
          <p:nvPr/>
        </p:nvSpPr>
        <p:spPr>
          <a:xfrm>
            <a:off x="5998797" y="581446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0A63972-8373-5F48-AE71-DEF301F43295}"/>
              </a:ext>
            </a:extLst>
          </p:cNvPr>
          <p:cNvSpPr txBox="1"/>
          <p:nvPr/>
        </p:nvSpPr>
        <p:spPr>
          <a:xfrm>
            <a:off x="6662698" y="581354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7D58C0-1788-B043-AF8D-BED69521AA1F}"/>
              </a:ext>
            </a:extLst>
          </p:cNvPr>
          <p:cNvSpPr/>
          <p:nvPr/>
        </p:nvSpPr>
        <p:spPr>
          <a:xfrm>
            <a:off x="7091420" y="5800788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an 128">
            <a:extLst>
              <a:ext uri="{FF2B5EF4-FFF2-40B4-BE49-F238E27FC236}">
                <a16:creationId xmlns:a16="http://schemas.microsoft.com/office/drawing/2014/main" id="{603D6A5F-93B6-2C42-900D-79D17A7E829F}"/>
              </a:ext>
            </a:extLst>
          </p:cNvPr>
          <p:cNvSpPr/>
          <p:nvPr/>
        </p:nvSpPr>
        <p:spPr>
          <a:xfrm>
            <a:off x="6949532" y="5839620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2AA7CB3-4684-3849-BC6E-6B8C8773BB4C}"/>
              </a:ext>
            </a:extLst>
          </p:cNvPr>
          <p:cNvSpPr txBox="1"/>
          <p:nvPr/>
        </p:nvSpPr>
        <p:spPr>
          <a:xfrm>
            <a:off x="6919728" y="583942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E6DC9B-4736-F541-AA5F-A0BADC8F7DE0}"/>
              </a:ext>
            </a:extLst>
          </p:cNvPr>
          <p:cNvSpPr txBox="1"/>
          <p:nvPr/>
        </p:nvSpPr>
        <p:spPr>
          <a:xfrm>
            <a:off x="7298872" y="5814265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8E7927-01B3-C944-8019-C2316AA531C1}"/>
              </a:ext>
            </a:extLst>
          </p:cNvPr>
          <p:cNvSpPr/>
          <p:nvPr/>
        </p:nvSpPr>
        <p:spPr>
          <a:xfrm>
            <a:off x="7704607" y="5796919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n 132">
            <a:extLst>
              <a:ext uri="{FF2B5EF4-FFF2-40B4-BE49-F238E27FC236}">
                <a16:creationId xmlns:a16="http://schemas.microsoft.com/office/drawing/2014/main" id="{6660C705-99EB-A440-BD81-ADAA60C8DE11}"/>
              </a:ext>
            </a:extLst>
          </p:cNvPr>
          <p:cNvSpPr/>
          <p:nvPr/>
        </p:nvSpPr>
        <p:spPr>
          <a:xfrm>
            <a:off x="7562719" y="5835751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67C1A2-8CAB-2345-A649-69EBB2EB29FA}"/>
              </a:ext>
            </a:extLst>
          </p:cNvPr>
          <p:cNvSpPr txBox="1"/>
          <p:nvPr/>
        </p:nvSpPr>
        <p:spPr>
          <a:xfrm>
            <a:off x="7532915" y="583555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D64EAAE-0EAC-ED4E-8991-D9D48A2DA556}"/>
              </a:ext>
            </a:extLst>
          </p:cNvPr>
          <p:cNvSpPr txBox="1"/>
          <p:nvPr/>
        </p:nvSpPr>
        <p:spPr>
          <a:xfrm>
            <a:off x="7912059" y="581039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136" name="Cloud Callout 135">
            <a:extLst>
              <a:ext uri="{FF2B5EF4-FFF2-40B4-BE49-F238E27FC236}">
                <a16:creationId xmlns:a16="http://schemas.microsoft.com/office/drawing/2014/main" id="{CB79CB3D-EE39-7D46-9039-63988A4DF358}"/>
              </a:ext>
            </a:extLst>
          </p:cNvPr>
          <p:cNvSpPr/>
          <p:nvPr/>
        </p:nvSpPr>
        <p:spPr>
          <a:xfrm>
            <a:off x="8544469" y="4581535"/>
            <a:ext cx="2968133" cy="1036602"/>
          </a:xfrm>
          <a:prstGeom prst="cloudCallout">
            <a:avLst>
              <a:gd name="adj1" fmla="val 472"/>
              <a:gd name="adj2" fmla="val -835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A8C0CDA-8F29-BF4B-9B13-15AEFD7B84CF}"/>
              </a:ext>
            </a:extLst>
          </p:cNvPr>
          <p:cNvSpPr/>
          <p:nvPr/>
        </p:nvSpPr>
        <p:spPr>
          <a:xfrm>
            <a:off x="8780457" y="4919251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DD29DBE-4030-DE40-8FBB-85185505836D}"/>
              </a:ext>
            </a:extLst>
          </p:cNvPr>
          <p:cNvSpPr/>
          <p:nvPr/>
        </p:nvSpPr>
        <p:spPr>
          <a:xfrm>
            <a:off x="9331910" y="4919251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an 138">
            <a:extLst>
              <a:ext uri="{FF2B5EF4-FFF2-40B4-BE49-F238E27FC236}">
                <a16:creationId xmlns:a16="http://schemas.microsoft.com/office/drawing/2014/main" id="{2471878C-14FE-E24E-BF23-A0398987F2E6}"/>
              </a:ext>
            </a:extLst>
          </p:cNvPr>
          <p:cNvSpPr/>
          <p:nvPr/>
        </p:nvSpPr>
        <p:spPr>
          <a:xfrm>
            <a:off x="9190022" y="4958083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D738233-E2C2-FE43-A9FA-A59CCFBF39D1}"/>
              </a:ext>
            </a:extLst>
          </p:cNvPr>
          <p:cNvSpPr txBox="1"/>
          <p:nvPr/>
        </p:nvSpPr>
        <p:spPr>
          <a:xfrm>
            <a:off x="9160218" y="495788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57E2E91-B418-B546-AB05-16952ED18B42}"/>
              </a:ext>
            </a:extLst>
          </p:cNvPr>
          <p:cNvSpPr txBox="1"/>
          <p:nvPr/>
        </p:nvSpPr>
        <p:spPr>
          <a:xfrm>
            <a:off x="8875461" y="493364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2B62DF4-15FE-984E-B169-62904B343C1F}"/>
              </a:ext>
            </a:extLst>
          </p:cNvPr>
          <p:cNvSpPr txBox="1"/>
          <p:nvPr/>
        </p:nvSpPr>
        <p:spPr>
          <a:xfrm>
            <a:off x="9539362" y="493272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15B05D5-8E7D-C344-B483-97F0529569E7}"/>
              </a:ext>
            </a:extLst>
          </p:cNvPr>
          <p:cNvSpPr/>
          <p:nvPr/>
        </p:nvSpPr>
        <p:spPr>
          <a:xfrm>
            <a:off x="9968084" y="4919968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an 143">
            <a:extLst>
              <a:ext uri="{FF2B5EF4-FFF2-40B4-BE49-F238E27FC236}">
                <a16:creationId xmlns:a16="http://schemas.microsoft.com/office/drawing/2014/main" id="{2E9176D0-E738-2B4D-86FD-E12BFAB878F6}"/>
              </a:ext>
            </a:extLst>
          </p:cNvPr>
          <p:cNvSpPr/>
          <p:nvPr/>
        </p:nvSpPr>
        <p:spPr>
          <a:xfrm>
            <a:off x="9826196" y="4958800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04DB578-FC57-A54A-A586-87C424DDC971}"/>
              </a:ext>
            </a:extLst>
          </p:cNvPr>
          <p:cNvSpPr txBox="1"/>
          <p:nvPr/>
        </p:nvSpPr>
        <p:spPr>
          <a:xfrm>
            <a:off x="9796392" y="49586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58BC55A-FD3E-834B-8F83-02D3D0C0E790}"/>
              </a:ext>
            </a:extLst>
          </p:cNvPr>
          <p:cNvSpPr txBox="1"/>
          <p:nvPr/>
        </p:nvSpPr>
        <p:spPr>
          <a:xfrm>
            <a:off x="10175536" y="4933445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7E135FB-8953-1547-888D-0C2A59C0DAF2}"/>
              </a:ext>
            </a:extLst>
          </p:cNvPr>
          <p:cNvSpPr/>
          <p:nvPr/>
        </p:nvSpPr>
        <p:spPr>
          <a:xfrm>
            <a:off x="10581271" y="4916099"/>
            <a:ext cx="614766" cy="2936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372D59A5-1CA4-B94D-8835-6A27150E9E0A}"/>
              </a:ext>
            </a:extLst>
          </p:cNvPr>
          <p:cNvSpPr/>
          <p:nvPr/>
        </p:nvSpPr>
        <p:spPr>
          <a:xfrm>
            <a:off x="10439383" y="4954931"/>
            <a:ext cx="320618" cy="224726"/>
          </a:xfrm>
          <a:prstGeom prst="can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E99EF3E-2E92-F244-961E-F0A02D580ADB}"/>
              </a:ext>
            </a:extLst>
          </p:cNvPr>
          <p:cNvSpPr txBox="1"/>
          <p:nvPr/>
        </p:nvSpPr>
        <p:spPr>
          <a:xfrm>
            <a:off x="10409579" y="495473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922D104-87F2-E341-96E9-E8284290C2C9}"/>
              </a:ext>
            </a:extLst>
          </p:cNvPr>
          <p:cNvSpPr txBox="1"/>
          <p:nvPr/>
        </p:nvSpPr>
        <p:spPr>
          <a:xfrm>
            <a:off x="10788723" y="4929576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151" name="Left-Right Arrow 150">
            <a:extLst>
              <a:ext uri="{FF2B5EF4-FFF2-40B4-BE49-F238E27FC236}">
                <a16:creationId xmlns:a16="http://schemas.microsoft.com/office/drawing/2014/main" id="{E569E582-8D77-E046-9C17-D53ECF8643F0}"/>
              </a:ext>
            </a:extLst>
          </p:cNvPr>
          <p:cNvSpPr/>
          <p:nvPr/>
        </p:nvSpPr>
        <p:spPr>
          <a:xfrm>
            <a:off x="4958973" y="3684673"/>
            <a:ext cx="1534706" cy="287633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Left-Right Arrow 151">
            <a:extLst>
              <a:ext uri="{FF2B5EF4-FFF2-40B4-BE49-F238E27FC236}">
                <a16:creationId xmlns:a16="http://schemas.microsoft.com/office/drawing/2014/main" id="{E4AD6976-B188-5849-890F-5E985EBA61E1}"/>
              </a:ext>
            </a:extLst>
          </p:cNvPr>
          <p:cNvSpPr/>
          <p:nvPr/>
        </p:nvSpPr>
        <p:spPr>
          <a:xfrm>
            <a:off x="7831658" y="3683676"/>
            <a:ext cx="1534706" cy="287633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1695DC-939D-7444-BA91-30BEB4EA5689}"/>
              </a:ext>
            </a:extLst>
          </p:cNvPr>
          <p:cNvSpPr txBox="1"/>
          <p:nvPr/>
        </p:nvSpPr>
        <p:spPr>
          <a:xfrm>
            <a:off x="4808533" y="397475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/>
                </a:solidFill>
              </a:rPr>
              <a:t>(1)</a:t>
            </a:r>
            <a:r>
              <a:rPr lang="ja-JP" altLang="en-US" b="1">
                <a:solidFill>
                  <a:schemeClr val="accent4"/>
                </a:solidFill>
              </a:rPr>
              <a:t>ネイバー関係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5FD770E-8D2E-AC49-BA2A-BB88CFF8A490}"/>
              </a:ext>
            </a:extLst>
          </p:cNvPr>
          <p:cNvSpPr txBox="1"/>
          <p:nvPr/>
        </p:nvSpPr>
        <p:spPr>
          <a:xfrm>
            <a:off x="7671328" y="39730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/>
                </a:solidFill>
              </a:rPr>
              <a:t>(1)</a:t>
            </a:r>
            <a:r>
              <a:rPr lang="ja-JP" altLang="en-US" b="1">
                <a:solidFill>
                  <a:schemeClr val="accent4"/>
                </a:solidFill>
              </a:rPr>
              <a:t>ネイバー関係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9E66BF8-3855-864D-BB65-A46DC346D87D}"/>
              </a:ext>
            </a:extLst>
          </p:cNvPr>
          <p:cNvSpPr txBox="1"/>
          <p:nvPr/>
        </p:nvSpPr>
        <p:spPr>
          <a:xfrm>
            <a:off x="242414" y="1219410"/>
            <a:ext cx="272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4"/>
                </a:solidFill>
              </a:rPr>
              <a:t>(2)</a:t>
            </a:r>
            <a:r>
              <a:rPr lang="ja-JP" altLang="en-US" b="1">
                <a:solidFill>
                  <a:schemeClr val="accent4"/>
                </a:solidFill>
              </a:rPr>
              <a:t>情報交換</a:t>
            </a:r>
            <a:endParaRPr lang="en-US" altLang="ja-JP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>
                <a:solidFill>
                  <a:schemeClr val="accent4"/>
                </a:solidFill>
              </a:rPr>
              <a:t>(Link State Advertisement)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810921B-9DD9-D44B-B891-CCDB0A74C944}"/>
              </a:ext>
            </a:extLst>
          </p:cNvPr>
          <p:cNvSpPr txBox="1"/>
          <p:nvPr/>
        </p:nvSpPr>
        <p:spPr>
          <a:xfrm>
            <a:off x="319695" y="5150588"/>
            <a:ext cx="220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4"/>
                </a:solidFill>
              </a:rPr>
              <a:t>(3)</a:t>
            </a:r>
            <a:r>
              <a:rPr lang="ja-JP" altLang="en-US" b="1">
                <a:solidFill>
                  <a:schemeClr val="accent4"/>
                </a:solidFill>
              </a:rPr>
              <a:t>トポロジ把握</a:t>
            </a:r>
            <a:endParaRPr lang="en-US" altLang="ja-JP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>
                <a:solidFill>
                  <a:schemeClr val="accent4"/>
                </a:solidFill>
              </a:rPr>
              <a:t>(Link State Database)</a:t>
            </a:r>
          </a:p>
        </p:txBody>
      </p:sp>
    </p:spTree>
    <p:extLst>
      <p:ext uri="{BB962C8B-B14F-4D97-AF65-F5344CB8AC3E}">
        <p14:creationId xmlns:p14="http://schemas.microsoft.com/office/powerpoint/2010/main" val="380124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207</Words>
  <Application>Microsoft Macintosh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30</cp:revision>
  <dcterms:created xsi:type="dcterms:W3CDTF">2018-02-03T07:04:34Z</dcterms:created>
  <dcterms:modified xsi:type="dcterms:W3CDTF">2018-06-20T00:23:54Z</dcterms:modified>
</cp:coreProperties>
</file>