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34"/>
    <p:restoredTop sz="94628"/>
  </p:normalViewPr>
  <p:slideViewPr>
    <p:cSldViewPr snapToGrid="0" snapToObjects="1">
      <p:cViewPr varScale="1">
        <p:scale>
          <a:sx n="129" d="100"/>
          <a:sy n="129" d="100"/>
        </p:scale>
        <p:origin x="232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D7A18-A52C-814C-B995-B0F7B63AA0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86AFF8-4961-0543-8236-8D8D60FF03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9D021D-87EC-3A41-A284-242DDEE8D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58D5-D0FD-5D43-AC21-2C9A8E377766}" type="datetimeFigureOut">
              <a:rPr lang="en-US" smtClean="0"/>
              <a:t>4/25/18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1C1E11-A8E5-DD43-801B-755E74898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30E2AF-35A7-C541-803B-156B8DFAB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CF52-B7CB-3A42-B39F-4B145211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017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7CE01-E039-B74D-9A59-62421B24A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724E07-6BC4-1A45-B8DA-111918FB3C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F4488D-DE71-5144-B205-68564EB3F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58D5-D0FD-5D43-AC21-2C9A8E377766}" type="datetimeFigureOut">
              <a:rPr lang="en-US" smtClean="0"/>
              <a:t>4/25/18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D639C-70A6-BB40-9F06-0B2A420CD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40EE5-2A7E-CC43-B336-3A0928565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CF52-B7CB-3A42-B39F-4B145211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008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AA6EB3-AF03-A449-9F3B-1293F0F223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EDC753-8934-DB46-B2A7-6102F21CD2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67C636-D99F-104E-B139-A871EC6D6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58D5-D0FD-5D43-AC21-2C9A8E377766}" type="datetimeFigureOut">
              <a:rPr lang="en-US" smtClean="0"/>
              <a:t>4/25/18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CB14D6-39B6-7E4F-8918-DA248A1E0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C845A0-E143-CA41-BFC8-8E2F56289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CF52-B7CB-3A42-B39F-4B145211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109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052CA-4A4A-8040-8A45-E1F0238D0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D1A2FE-4779-8748-9747-15E0724516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2CB4B5-2037-AE4F-84AF-78B5CF16C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58D5-D0FD-5D43-AC21-2C9A8E377766}" type="datetimeFigureOut">
              <a:rPr lang="en-US" smtClean="0"/>
              <a:t>4/25/18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9322A8-BD53-2249-887E-8FF428DC4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EDD676-4F6C-C34A-A5D5-F8AB81859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CF52-B7CB-3A42-B39F-4B145211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600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986B4-D7D1-424A-BC3C-78ED02B69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1122F5-4B00-4242-BA15-38FAABB116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E8CB5D-3CE1-7940-B14B-E5D1795FA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58D5-D0FD-5D43-AC21-2C9A8E377766}" type="datetimeFigureOut">
              <a:rPr lang="en-US" smtClean="0"/>
              <a:t>4/25/18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F5CF4D-9408-0A49-8F1A-C84038C4C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9CF925-7997-C948-858D-6CDA53509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CF52-B7CB-3A42-B39F-4B145211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231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5FE9A-B880-8C41-B99D-34D2FEB7F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859214-72DC-204F-B284-F3B6D84F63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B2F5FE-5B67-BF44-83B2-BCF8922A00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F5E1C5-2469-0C4B-B410-C475E8FA3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58D5-D0FD-5D43-AC21-2C9A8E377766}" type="datetimeFigureOut">
              <a:rPr lang="en-US" smtClean="0"/>
              <a:t>4/25/18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10126F-7AA8-5D4E-A892-CAE7C81B2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C1782F-DCAF-D44C-BDCA-C1F66DB67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CF52-B7CB-3A42-B39F-4B145211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511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51DBE-6A5D-774D-A682-77FE9CFFF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D49843-139C-0B49-B52B-37A00BC8A3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EFA0D8-462E-F545-9567-85B4224DE4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8CD5DB-3BCC-7548-B8E2-20B8827ED2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F9FA70-EFB9-CB48-8D71-93E392FD57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B6EC48-3757-2A45-A433-B127A3355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58D5-D0FD-5D43-AC21-2C9A8E377766}" type="datetimeFigureOut">
              <a:rPr lang="en-US" smtClean="0"/>
              <a:t>4/25/18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AEF923-0898-504A-8291-4AC78E5C2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E0B79B-BD1D-F54D-8CD1-192B0EBDC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CF52-B7CB-3A42-B39F-4B145211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710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86BFE-47B8-2249-BF64-70B34D0A5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5328F4-C099-3548-ABBF-F0256252D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58D5-D0FD-5D43-AC21-2C9A8E377766}" type="datetimeFigureOut">
              <a:rPr lang="en-US" smtClean="0"/>
              <a:t>4/25/18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0DC4EA-3F52-8641-98B3-C957ABCF6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E882F9-2727-454E-AB4D-3FEBA7C15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CF52-B7CB-3A42-B39F-4B145211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145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DB9C3F-FFD9-5A47-9935-07ECC39EA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58D5-D0FD-5D43-AC21-2C9A8E377766}" type="datetimeFigureOut">
              <a:rPr lang="en-US" smtClean="0"/>
              <a:t>4/25/18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0B42E8-831E-834A-9B8E-8B73AD9E4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CC147A-CCD7-274E-9F01-B63A7102A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CF52-B7CB-3A42-B39F-4B145211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212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63A72-4448-FF47-BE3B-63516C378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465B3-AB35-6246-8D3C-A6B594D063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3D4342-B90D-CE47-AC2C-C79687E047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7FEE24-D2BC-CB41-BABD-DB016F692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58D5-D0FD-5D43-AC21-2C9A8E377766}" type="datetimeFigureOut">
              <a:rPr lang="en-US" smtClean="0"/>
              <a:t>4/25/18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7AF746-4CAA-3E4A-9BDA-F39ABF9A2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709DE4-64A4-9A40-BC33-F6DB86E4A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CF52-B7CB-3A42-B39F-4B145211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495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4FDE9-5EB3-3F4D-A9A8-CC43840C3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E1DFFA-F1FD-6D45-A439-D26ABB753A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187BE7-323F-D64A-A7D9-7C7C76B508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669EB0-A041-1848-A6B4-E2107DADF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58D5-D0FD-5D43-AC21-2C9A8E377766}" type="datetimeFigureOut">
              <a:rPr lang="en-US" smtClean="0"/>
              <a:t>4/25/18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A148E6-C55D-DD40-BBED-835D67CE4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76CF52-F9DE-3E48-989B-CD003F4C7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CF52-B7CB-3A42-B39F-4B145211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716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ACEB6E-EF51-1A4C-823A-11DADA449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A86140-4FE5-DC49-9D2C-32C0E8991E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2A68B-C4B9-8D4C-A472-EAD7E75654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EC58D5-D0FD-5D43-AC21-2C9A8E377766}" type="datetimeFigureOut">
              <a:rPr lang="en-US" smtClean="0"/>
              <a:t>4/25/18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B9F7BF-210F-A34E-93E6-DE1EA283E0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472CEB-45AC-6342-9BB7-9724C3456E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5BCF52-B7CB-3A42-B39F-4B145211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290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BD98CFC9-E81F-B24F-A668-DFDDF3B4C4F1}"/>
              </a:ext>
            </a:extLst>
          </p:cNvPr>
          <p:cNvSpPr/>
          <p:nvPr/>
        </p:nvSpPr>
        <p:spPr>
          <a:xfrm>
            <a:off x="1371600" y="933659"/>
            <a:ext cx="5549882" cy="4374321"/>
          </a:xfrm>
          <a:prstGeom prst="roundRect">
            <a:avLst/>
          </a:prstGeom>
          <a:noFill/>
          <a:ln w="76200"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E7B80113-21DC-1644-9302-F1E129ED7ECB}"/>
              </a:ext>
            </a:extLst>
          </p:cNvPr>
          <p:cNvSpPr/>
          <p:nvPr/>
        </p:nvSpPr>
        <p:spPr>
          <a:xfrm>
            <a:off x="7221958" y="939699"/>
            <a:ext cx="4115349" cy="4368281"/>
          </a:xfrm>
          <a:prstGeom prst="roundRect">
            <a:avLst/>
          </a:prstGeom>
          <a:noFill/>
          <a:ln w="76200"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7F33E11-F8D9-8F46-A3ED-36FE137F8571}"/>
              </a:ext>
            </a:extLst>
          </p:cNvPr>
          <p:cNvCxnSpPr>
            <a:cxnSpLocks/>
          </p:cNvCxnSpPr>
          <p:nvPr/>
        </p:nvCxnSpPr>
        <p:spPr>
          <a:xfrm>
            <a:off x="3111975" y="1782918"/>
            <a:ext cx="1749957" cy="113870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2F68239-DFD2-6E4A-9A31-A58481674091}"/>
              </a:ext>
            </a:extLst>
          </p:cNvPr>
          <p:cNvCxnSpPr>
            <a:cxnSpLocks/>
          </p:cNvCxnSpPr>
          <p:nvPr/>
        </p:nvCxnSpPr>
        <p:spPr>
          <a:xfrm flipV="1">
            <a:off x="3221218" y="3222703"/>
            <a:ext cx="1530360" cy="107051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FCE3C15-A2CC-EA4D-8AC3-8816408BFAAF}"/>
              </a:ext>
            </a:extLst>
          </p:cNvPr>
          <p:cNvCxnSpPr>
            <a:cxnSpLocks/>
          </p:cNvCxnSpPr>
          <p:nvPr/>
        </p:nvCxnSpPr>
        <p:spPr>
          <a:xfrm flipH="1">
            <a:off x="4957235" y="2978891"/>
            <a:ext cx="339339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47AB4D0-09DB-484C-911C-0C2E070FCA02}"/>
              </a:ext>
            </a:extLst>
          </p:cNvPr>
          <p:cNvCxnSpPr>
            <a:cxnSpLocks/>
          </p:cNvCxnSpPr>
          <p:nvPr/>
        </p:nvCxnSpPr>
        <p:spPr>
          <a:xfrm flipV="1">
            <a:off x="8350630" y="1686190"/>
            <a:ext cx="0" cy="305713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098BAD4-D6A3-8A46-98CA-356622C0A353}"/>
              </a:ext>
            </a:extLst>
          </p:cNvPr>
          <p:cNvCxnSpPr>
            <a:cxnSpLocks/>
          </p:cNvCxnSpPr>
          <p:nvPr/>
        </p:nvCxnSpPr>
        <p:spPr>
          <a:xfrm flipH="1">
            <a:off x="8350630" y="4342208"/>
            <a:ext cx="156397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1C4F913-ABCB-DE43-AD1A-BEADCE4A3E81}"/>
              </a:ext>
            </a:extLst>
          </p:cNvPr>
          <p:cNvCxnSpPr>
            <a:cxnSpLocks/>
          </p:cNvCxnSpPr>
          <p:nvPr/>
        </p:nvCxnSpPr>
        <p:spPr>
          <a:xfrm flipH="1">
            <a:off x="8327323" y="1986943"/>
            <a:ext cx="156397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Picture 40">
            <a:extLst>
              <a:ext uri="{FF2B5EF4-FFF2-40B4-BE49-F238E27FC236}">
                <a16:creationId xmlns:a16="http://schemas.microsoft.com/office/drawing/2014/main" id="{85B21018-043A-3E4C-8F1D-2F1F0A22B8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4877" y="3683193"/>
            <a:ext cx="1318030" cy="131803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74B1009B-8AD8-6448-A251-B0D52BE57D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9308" y="3683193"/>
            <a:ext cx="1318030" cy="1318030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63A039D2-4928-AE4F-BF72-460D33ABF0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9308" y="1327928"/>
            <a:ext cx="1318030" cy="1318030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364C8925-A456-0C42-B9FA-47DC20C56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1784" y="2455821"/>
            <a:ext cx="1210903" cy="1210903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2874AAC5-35F5-B742-9AD1-09FF158769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4877" y="1184057"/>
            <a:ext cx="1318030" cy="1318030"/>
          </a:xfrm>
          <a:prstGeom prst="rect">
            <a:avLst/>
          </a:prstGeom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44B3603F-F1C6-A044-A401-2DBC844AA9AC}"/>
              </a:ext>
            </a:extLst>
          </p:cNvPr>
          <p:cNvSpPr/>
          <p:nvPr/>
        </p:nvSpPr>
        <p:spPr>
          <a:xfrm>
            <a:off x="6683615" y="2502087"/>
            <a:ext cx="674273" cy="876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DB41DA7E-B2F5-634C-B9B9-54BCB2F577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1204" y="2452962"/>
            <a:ext cx="1059293" cy="1059293"/>
          </a:xfrm>
          <a:prstGeom prst="rect">
            <a:avLst/>
          </a:prstGeom>
          <a:noFill/>
        </p:spPr>
      </p:pic>
      <p:sp>
        <p:nvSpPr>
          <p:cNvPr id="51" name="Left-Right Arrow 50">
            <a:extLst>
              <a:ext uri="{FF2B5EF4-FFF2-40B4-BE49-F238E27FC236}">
                <a16:creationId xmlns:a16="http://schemas.microsoft.com/office/drawing/2014/main" id="{09E5B9FB-144D-034F-93D6-9D5B6213BCBB}"/>
              </a:ext>
            </a:extLst>
          </p:cNvPr>
          <p:cNvSpPr/>
          <p:nvPr/>
        </p:nvSpPr>
        <p:spPr>
          <a:xfrm rot="5400000">
            <a:off x="2184549" y="2826943"/>
            <a:ext cx="1572322" cy="468658"/>
          </a:xfrm>
          <a:prstGeom prst="left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Left-Right Arrow 51">
            <a:extLst>
              <a:ext uri="{FF2B5EF4-FFF2-40B4-BE49-F238E27FC236}">
                <a16:creationId xmlns:a16="http://schemas.microsoft.com/office/drawing/2014/main" id="{F94EAC0B-93CB-C240-8097-D0BD479112B3}"/>
              </a:ext>
            </a:extLst>
          </p:cNvPr>
          <p:cNvSpPr/>
          <p:nvPr/>
        </p:nvSpPr>
        <p:spPr>
          <a:xfrm rot="5400000">
            <a:off x="8982162" y="2920606"/>
            <a:ext cx="1572322" cy="468658"/>
          </a:xfrm>
          <a:prstGeom prst="left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Left-Right Arrow 53">
            <a:extLst>
              <a:ext uri="{FF2B5EF4-FFF2-40B4-BE49-F238E27FC236}">
                <a16:creationId xmlns:a16="http://schemas.microsoft.com/office/drawing/2014/main" id="{6949B934-4C38-1E40-90A1-EC8B2A31BE7E}"/>
              </a:ext>
            </a:extLst>
          </p:cNvPr>
          <p:cNvSpPr/>
          <p:nvPr/>
        </p:nvSpPr>
        <p:spPr>
          <a:xfrm rot="10800000">
            <a:off x="3622907" y="1148943"/>
            <a:ext cx="5463094" cy="608935"/>
          </a:xfrm>
          <a:prstGeom prst="leftRightArrow">
            <a:avLst>
              <a:gd name="adj1" fmla="val 35350"/>
              <a:gd name="adj2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2931D55-C56C-D544-8119-B8703A9EFBD3}"/>
              </a:ext>
            </a:extLst>
          </p:cNvPr>
          <p:cNvSpPr txBox="1"/>
          <p:nvPr/>
        </p:nvSpPr>
        <p:spPr>
          <a:xfrm>
            <a:off x="3622907" y="5495363"/>
            <a:ext cx="18934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10.0.0.0/8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4C8D693-B703-3049-BECD-63F8FF2AABEA}"/>
              </a:ext>
            </a:extLst>
          </p:cNvPr>
          <p:cNvSpPr txBox="1"/>
          <p:nvPr/>
        </p:nvSpPr>
        <p:spPr>
          <a:xfrm>
            <a:off x="7818336" y="5473659"/>
            <a:ext cx="27142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192.168.0.0/24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C102A99-5AA9-0147-B2D2-FC8FD0FBC089}"/>
              </a:ext>
            </a:extLst>
          </p:cNvPr>
          <p:cNvSpPr txBox="1"/>
          <p:nvPr/>
        </p:nvSpPr>
        <p:spPr>
          <a:xfrm>
            <a:off x="6179962" y="1560552"/>
            <a:ext cx="1718740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1"/>
                </a:solidFill>
                <a:latin typeface="+mn-ea"/>
              </a:rPr>
              <a:t>L3</a:t>
            </a:r>
            <a:r>
              <a:rPr lang="ja-JP" altLang="en-US" sz="2400" b="1">
                <a:solidFill>
                  <a:schemeClr val="accent1"/>
                </a:solidFill>
                <a:latin typeface="+mn-ea"/>
              </a:rPr>
              <a:t>通信</a:t>
            </a:r>
            <a:r>
              <a:rPr lang="en-US" altLang="ja-JP" sz="2400" b="1" dirty="0">
                <a:solidFill>
                  <a:schemeClr val="accent1"/>
                </a:solidFill>
                <a:latin typeface="+mn-ea"/>
              </a:rPr>
              <a:t>(IP)</a:t>
            </a:r>
            <a:endParaRPr lang="en-US" sz="2400" b="1" dirty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FAD4404-F7FA-4248-A016-E4436F60121A}"/>
              </a:ext>
            </a:extLst>
          </p:cNvPr>
          <p:cNvSpPr txBox="1"/>
          <p:nvPr/>
        </p:nvSpPr>
        <p:spPr>
          <a:xfrm>
            <a:off x="1580572" y="2694629"/>
            <a:ext cx="115929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2"/>
                </a:solidFill>
                <a:latin typeface="+mn-ea"/>
              </a:rPr>
              <a:t>L2</a:t>
            </a:r>
            <a:r>
              <a:rPr lang="ja-JP" altLang="en-US" sz="2400" b="1">
                <a:solidFill>
                  <a:schemeClr val="accent2"/>
                </a:solidFill>
                <a:latin typeface="+mn-ea"/>
              </a:rPr>
              <a:t>通信</a:t>
            </a:r>
            <a:endParaRPr lang="en-US" altLang="ja-JP" sz="2400" b="1" dirty="0">
              <a:solidFill>
                <a:schemeClr val="accent2"/>
              </a:solidFill>
              <a:latin typeface="+mn-ea"/>
            </a:endParaRPr>
          </a:p>
          <a:p>
            <a:pPr algn="ctr"/>
            <a:r>
              <a:rPr lang="en-US" sz="2400" b="1" dirty="0">
                <a:solidFill>
                  <a:schemeClr val="accent2"/>
                </a:solidFill>
                <a:latin typeface="+mn-ea"/>
              </a:rPr>
              <a:t>(MAC)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D38FC90-611A-2F49-9F50-EF8269303A15}"/>
              </a:ext>
            </a:extLst>
          </p:cNvPr>
          <p:cNvSpPr txBox="1"/>
          <p:nvPr/>
        </p:nvSpPr>
        <p:spPr>
          <a:xfrm>
            <a:off x="9966054" y="2703561"/>
            <a:ext cx="115929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2"/>
                </a:solidFill>
                <a:latin typeface="+mn-ea"/>
              </a:rPr>
              <a:t>L2</a:t>
            </a:r>
            <a:r>
              <a:rPr lang="ja-JP" altLang="en-US" sz="2400" b="1">
                <a:solidFill>
                  <a:schemeClr val="accent2"/>
                </a:solidFill>
                <a:latin typeface="+mn-ea"/>
              </a:rPr>
              <a:t>通信</a:t>
            </a:r>
            <a:endParaRPr lang="en-US" altLang="ja-JP" sz="2400" b="1" dirty="0">
              <a:solidFill>
                <a:schemeClr val="accent2"/>
              </a:solidFill>
              <a:latin typeface="+mn-ea"/>
            </a:endParaRPr>
          </a:p>
          <a:p>
            <a:pPr algn="ctr"/>
            <a:r>
              <a:rPr lang="en-US" sz="2400" b="1" dirty="0">
                <a:solidFill>
                  <a:schemeClr val="accent2"/>
                </a:solidFill>
                <a:latin typeface="+mn-ea"/>
              </a:rPr>
              <a:t>(MAC)</a:t>
            </a:r>
          </a:p>
        </p:txBody>
      </p:sp>
    </p:spTree>
    <p:extLst>
      <p:ext uri="{BB962C8B-B14F-4D97-AF65-F5344CB8AC3E}">
        <p14:creationId xmlns:p14="http://schemas.microsoft.com/office/powerpoint/2010/main" val="365925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BD98CFC9-E81F-B24F-A668-DFDDF3B4C4F1}"/>
              </a:ext>
            </a:extLst>
          </p:cNvPr>
          <p:cNvSpPr/>
          <p:nvPr/>
        </p:nvSpPr>
        <p:spPr>
          <a:xfrm>
            <a:off x="1779104" y="878350"/>
            <a:ext cx="7761218" cy="4637867"/>
          </a:xfrm>
          <a:prstGeom prst="roundRect">
            <a:avLst/>
          </a:prstGeom>
          <a:noFill/>
          <a:ln w="76200"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7F33E11-F8D9-8F46-A3ED-36FE137F8571}"/>
              </a:ext>
            </a:extLst>
          </p:cNvPr>
          <p:cNvCxnSpPr>
            <a:cxnSpLocks/>
          </p:cNvCxnSpPr>
          <p:nvPr/>
        </p:nvCxnSpPr>
        <p:spPr>
          <a:xfrm>
            <a:off x="5899780" y="1500501"/>
            <a:ext cx="2724554" cy="16899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2F68239-DFD2-6E4A-9A31-A58481674091}"/>
              </a:ext>
            </a:extLst>
          </p:cNvPr>
          <p:cNvCxnSpPr>
            <a:cxnSpLocks/>
          </p:cNvCxnSpPr>
          <p:nvPr/>
        </p:nvCxnSpPr>
        <p:spPr>
          <a:xfrm flipV="1">
            <a:off x="6009578" y="3399182"/>
            <a:ext cx="2438683" cy="157691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Picture 45">
            <a:extLst>
              <a:ext uri="{FF2B5EF4-FFF2-40B4-BE49-F238E27FC236}">
                <a16:creationId xmlns:a16="http://schemas.microsoft.com/office/drawing/2014/main" id="{2874AAC5-35F5-B742-9AD1-09FF158769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2682" y="901640"/>
            <a:ext cx="1318030" cy="131803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52CD117-BF1F-F241-85F7-E82F20E86E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8619" y="4277925"/>
            <a:ext cx="1318030" cy="131803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3863D73-C491-4E4D-80D0-897146A5D57D}"/>
              </a:ext>
            </a:extLst>
          </p:cNvPr>
          <p:cNvCxnSpPr>
            <a:cxnSpLocks/>
          </p:cNvCxnSpPr>
          <p:nvPr/>
        </p:nvCxnSpPr>
        <p:spPr>
          <a:xfrm>
            <a:off x="5852521" y="3270370"/>
            <a:ext cx="263441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9924E9B5-3169-584B-8FC2-F5775EF0CF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8883" y="2664919"/>
            <a:ext cx="1210903" cy="121090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AE523C0-FDB4-524B-AB71-59A614D80C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2682" y="2611355"/>
            <a:ext cx="1318030" cy="131803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2E02E085-3CAF-BD47-B994-2BE369B03CBB}"/>
              </a:ext>
            </a:extLst>
          </p:cNvPr>
          <p:cNvSpPr txBox="1"/>
          <p:nvPr/>
        </p:nvSpPr>
        <p:spPr>
          <a:xfrm>
            <a:off x="4800900" y="5682885"/>
            <a:ext cx="18934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10.0.0.0/8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3376BAD-646D-6E42-B7D8-9B45445AC948}"/>
              </a:ext>
            </a:extLst>
          </p:cNvPr>
          <p:cNvSpPr txBox="1"/>
          <p:nvPr/>
        </p:nvSpPr>
        <p:spPr>
          <a:xfrm>
            <a:off x="2128523" y="1206712"/>
            <a:ext cx="28552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IP : 10.0.0.101</a:t>
            </a:r>
          </a:p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MAC: 0000.0000.0101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53B61CA-02A0-6F4F-BE0F-2F3C024E80BF}"/>
              </a:ext>
            </a:extLst>
          </p:cNvPr>
          <p:cNvSpPr txBox="1"/>
          <p:nvPr/>
        </p:nvSpPr>
        <p:spPr>
          <a:xfrm>
            <a:off x="2128522" y="2843340"/>
            <a:ext cx="28552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IP : 10.0.0.102</a:t>
            </a:r>
          </a:p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MAC: 0000.0000.0102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6A80AB9-CFC2-FD41-AAD2-60B5E0C259BD}"/>
              </a:ext>
            </a:extLst>
          </p:cNvPr>
          <p:cNvSpPr txBox="1"/>
          <p:nvPr/>
        </p:nvSpPr>
        <p:spPr>
          <a:xfrm>
            <a:off x="2128522" y="4582997"/>
            <a:ext cx="28552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IP : 10.0.0.102</a:t>
            </a:r>
          </a:p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MAC: 0000.0000.0103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52A208E-A91A-8447-982B-97CBA7C622E2}"/>
              </a:ext>
            </a:extLst>
          </p:cNvPr>
          <p:cNvSpPr txBox="1"/>
          <p:nvPr/>
        </p:nvSpPr>
        <p:spPr>
          <a:xfrm>
            <a:off x="6294079" y="2797173"/>
            <a:ext cx="7569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63C9D13-0FEB-9F47-9916-1F68D9973A9B}"/>
              </a:ext>
            </a:extLst>
          </p:cNvPr>
          <p:cNvSpPr txBox="1"/>
          <p:nvPr/>
        </p:nvSpPr>
        <p:spPr>
          <a:xfrm>
            <a:off x="6294079" y="1300446"/>
            <a:ext cx="7569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87D9620-6A03-CB48-8761-4DD357E4C665}"/>
              </a:ext>
            </a:extLst>
          </p:cNvPr>
          <p:cNvSpPr txBox="1"/>
          <p:nvPr/>
        </p:nvSpPr>
        <p:spPr>
          <a:xfrm>
            <a:off x="7207986" y="2801527"/>
            <a:ext cx="7569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C51C334-015D-0F49-8039-B900E6E6866C}"/>
              </a:ext>
            </a:extLst>
          </p:cNvPr>
          <p:cNvSpPr txBox="1"/>
          <p:nvPr/>
        </p:nvSpPr>
        <p:spPr>
          <a:xfrm>
            <a:off x="6297062" y="3987582"/>
            <a:ext cx="7569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AFDAE47-B587-2247-8CF1-54E41A6636D8}"/>
              </a:ext>
            </a:extLst>
          </p:cNvPr>
          <p:cNvSpPr txBox="1"/>
          <p:nvPr/>
        </p:nvSpPr>
        <p:spPr>
          <a:xfrm>
            <a:off x="8024707" y="2388323"/>
            <a:ext cx="7569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B92D4B7-3C93-6A41-8F11-0337C68ADDB0}"/>
              </a:ext>
            </a:extLst>
          </p:cNvPr>
          <p:cNvSpPr txBox="1"/>
          <p:nvPr/>
        </p:nvSpPr>
        <p:spPr>
          <a:xfrm>
            <a:off x="8018883" y="3721527"/>
            <a:ext cx="7569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g0/3</a:t>
            </a:r>
          </a:p>
        </p:txBody>
      </p:sp>
    </p:spTree>
    <p:extLst>
      <p:ext uri="{BB962C8B-B14F-4D97-AF65-F5344CB8AC3E}">
        <p14:creationId xmlns:p14="http://schemas.microsoft.com/office/powerpoint/2010/main" val="385400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C6DA146-E65F-FD49-879E-10D854649A8D}"/>
              </a:ext>
            </a:extLst>
          </p:cNvPr>
          <p:cNvCxnSpPr>
            <a:cxnSpLocks/>
          </p:cNvCxnSpPr>
          <p:nvPr/>
        </p:nvCxnSpPr>
        <p:spPr>
          <a:xfrm>
            <a:off x="5869962" y="3607596"/>
            <a:ext cx="2724554" cy="16899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76E62D5-4608-8042-AFFD-B3218E87EDDA}"/>
              </a:ext>
            </a:extLst>
          </p:cNvPr>
          <p:cNvCxnSpPr>
            <a:cxnSpLocks/>
          </p:cNvCxnSpPr>
          <p:nvPr/>
        </p:nvCxnSpPr>
        <p:spPr>
          <a:xfrm>
            <a:off x="5822703" y="5377465"/>
            <a:ext cx="263441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21C5DAF-C389-5841-B606-842878E8EC7B}"/>
              </a:ext>
            </a:extLst>
          </p:cNvPr>
          <p:cNvSpPr txBox="1"/>
          <p:nvPr/>
        </p:nvSpPr>
        <p:spPr>
          <a:xfrm>
            <a:off x="2098705" y="3313807"/>
            <a:ext cx="28552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IP : 10.0.0.101</a:t>
            </a:r>
          </a:p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MAC: 0000.0000.0101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90316B-8911-594F-BDEC-A591556692E5}"/>
              </a:ext>
            </a:extLst>
          </p:cNvPr>
          <p:cNvSpPr txBox="1"/>
          <p:nvPr/>
        </p:nvSpPr>
        <p:spPr>
          <a:xfrm>
            <a:off x="2098704" y="4950435"/>
            <a:ext cx="28552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IP : 10.0.0.102</a:t>
            </a:r>
          </a:p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MAC: 0000.0000.0102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EFF298-DAA1-D04B-9ED6-69F70B132474}"/>
              </a:ext>
            </a:extLst>
          </p:cNvPr>
          <p:cNvSpPr txBox="1"/>
          <p:nvPr/>
        </p:nvSpPr>
        <p:spPr>
          <a:xfrm>
            <a:off x="6264261" y="4904268"/>
            <a:ext cx="7569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458B57-4684-2C40-946D-040AA934F46B}"/>
              </a:ext>
            </a:extLst>
          </p:cNvPr>
          <p:cNvSpPr txBox="1"/>
          <p:nvPr/>
        </p:nvSpPr>
        <p:spPr>
          <a:xfrm>
            <a:off x="6264261" y="3407541"/>
            <a:ext cx="7569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6259F1D-CC00-F549-AD83-739D738904FA}"/>
              </a:ext>
            </a:extLst>
          </p:cNvPr>
          <p:cNvSpPr txBox="1"/>
          <p:nvPr/>
        </p:nvSpPr>
        <p:spPr>
          <a:xfrm>
            <a:off x="7178168" y="4908622"/>
            <a:ext cx="7569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B7D1B93-E964-0F4F-B8B8-844A7F02F284}"/>
              </a:ext>
            </a:extLst>
          </p:cNvPr>
          <p:cNvSpPr txBox="1"/>
          <p:nvPr/>
        </p:nvSpPr>
        <p:spPr>
          <a:xfrm>
            <a:off x="7994889" y="4495418"/>
            <a:ext cx="7569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g0/1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9DF538E-F6CC-2147-B556-A506FE4023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2864" y="3008735"/>
            <a:ext cx="1318030" cy="131803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99FC3E7-FDD1-B54C-B470-7ABAC6565C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9065" y="4772014"/>
            <a:ext cx="1210903" cy="121090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56F7A81-0031-F44D-83DB-D9192AEA6D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2864" y="4718450"/>
            <a:ext cx="1318030" cy="1318030"/>
          </a:xfrm>
          <a:prstGeom prst="rect">
            <a:avLst/>
          </a:prstGeom>
        </p:spPr>
      </p:pic>
      <p:sp>
        <p:nvSpPr>
          <p:cNvPr id="3" name="Left Arrow 2">
            <a:extLst>
              <a:ext uri="{FF2B5EF4-FFF2-40B4-BE49-F238E27FC236}">
                <a16:creationId xmlns:a16="http://schemas.microsoft.com/office/drawing/2014/main" id="{71C30DA1-826F-2D46-A14C-9E9CADF01721}"/>
              </a:ext>
            </a:extLst>
          </p:cNvPr>
          <p:cNvSpPr/>
          <p:nvPr/>
        </p:nvSpPr>
        <p:spPr>
          <a:xfrm>
            <a:off x="1172818" y="1590261"/>
            <a:ext cx="1063487" cy="526774"/>
          </a:xfrm>
          <a:prstGeom prst="lef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7282C45-88A8-0F41-B285-E1138B2624D6}"/>
              </a:ext>
            </a:extLst>
          </p:cNvPr>
          <p:cNvSpPr/>
          <p:nvPr/>
        </p:nvSpPr>
        <p:spPr>
          <a:xfrm>
            <a:off x="1843283" y="1500754"/>
            <a:ext cx="1734800" cy="695739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9C3FB03-5C62-4B4F-8829-5F68D98D7E7E}"/>
              </a:ext>
            </a:extLst>
          </p:cNvPr>
          <p:cNvSpPr/>
          <p:nvPr/>
        </p:nvSpPr>
        <p:spPr>
          <a:xfrm>
            <a:off x="5307495" y="1500751"/>
            <a:ext cx="924338" cy="695739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9CA09D0-451E-F147-A44E-288483F9404E}"/>
              </a:ext>
            </a:extLst>
          </p:cNvPr>
          <p:cNvSpPr/>
          <p:nvPr/>
        </p:nvSpPr>
        <p:spPr>
          <a:xfrm>
            <a:off x="6231833" y="1500751"/>
            <a:ext cx="3156097" cy="695739"/>
          </a:xfrm>
          <a:prstGeom prst="rect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C5574C6-C6EA-6641-94CB-8AB4038356AD}"/>
              </a:ext>
            </a:extLst>
          </p:cNvPr>
          <p:cNvSpPr/>
          <p:nvPr/>
        </p:nvSpPr>
        <p:spPr>
          <a:xfrm>
            <a:off x="9387930" y="1500751"/>
            <a:ext cx="924338" cy="695739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0822A6B-2B8B-8342-BEDB-3A5113DF2A33}"/>
              </a:ext>
            </a:extLst>
          </p:cNvPr>
          <p:cNvSpPr txBox="1"/>
          <p:nvPr/>
        </p:nvSpPr>
        <p:spPr>
          <a:xfrm>
            <a:off x="1893106" y="1550159"/>
            <a:ext cx="16514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b="1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宛先</a:t>
            </a:r>
            <a:endParaRPr lang="en-US" altLang="ja-JP" b="1" dirty="0">
              <a:solidFill>
                <a:schemeClr val="bg1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 algn="ctr"/>
            <a:r>
              <a:rPr lang="en-US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MAC</a:t>
            </a:r>
            <a:r>
              <a:rPr lang="ja-JP" altLang="en-US" b="1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アドレス</a:t>
            </a:r>
            <a:endParaRPr lang="en-US" b="1" dirty="0">
              <a:solidFill>
                <a:schemeClr val="bg1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E1B3C14-0119-1B4C-8BD9-3F291668E22C}"/>
              </a:ext>
            </a:extLst>
          </p:cNvPr>
          <p:cNvSpPr/>
          <p:nvPr/>
        </p:nvSpPr>
        <p:spPr>
          <a:xfrm>
            <a:off x="3574465" y="1500754"/>
            <a:ext cx="1734800" cy="695739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535A9B9-41D7-2847-9536-5447E1979CB9}"/>
              </a:ext>
            </a:extLst>
          </p:cNvPr>
          <p:cNvSpPr txBox="1"/>
          <p:nvPr/>
        </p:nvSpPr>
        <p:spPr>
          <a:xfrm>
            <a:off x="3624288" y="1550159"/>
            <a:ext cx="16514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b="1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送信元</a:t>
            </a:r>
            <a:endParaRPr lang="en-US" altLang="ja-JP" b="1" dirty="0">
              <a:solidFill>
                <a:schemeClr val="bg1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 algn="ctr"/>
            <a:r>
              <a:rPr lang="en-US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MAC</a:t>
            </a:r>
            <a:r>
              <a:rPr lang="ja-JP" altLang="en-US" b="1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アドレス</a:t>
            </a:r>
            <a:endParaRPr lang="en-US" b="1" dirty="0">
              <a:solidFill>
                <a:schemeClr val="bg1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A33CFA1-189F-124D-947C-150E07A00527}"/>
              </a:ext>
            </a:extLst>
          </p:cNvPr>
          <p:cNvSpPr txBox="1"/>
          <p:nvPr/>
        </p:nvSpPr>
        <p:spPr>
          <a:xfrm>
            <a:off x="5321907" y="168865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b="1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タイプ</a:t>
            </a:r>
            <a:endParaRPr lang="en-US" b="1" dirty="0">
              <a:solidFill>
                <a:schemeClr val="bg1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0A8FEE7-9C61-D642-BD91-C289C0914F96}"/>
              </a:ext>
            </a:extLst>
          </p:cNvPr>
          <p:cNvSpPr txBox="1"/>
          <p:nvPr/>
        </p:nvSpPr>
        <p:spPr>
          <a:xfrm>
            <a:off x="9526132" y="1662689"/>
            <a:ext cx="647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FCS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92EF017-8DD1-BA43-8F84-F36BDD3D92FF}"/>
              </a:ext>
            </a:extLst>
          </p:cNvPr>
          <p:cNvSpPr txBox="1"/>
          <p:nvPr/>
        </p:nvSpPr>
        <p:spPr>
          <a:xfrm>
            <a:off x="6574606" y="1662689"/>
            <a:ext cx="2470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b="1">
                <a:latin typeface="Yu Gothic" panose="020B0400000000000000" pitchFamily="34" charset="-128"/>
                <a:ea typeface="Yu Gothic" panose="020B0400000000000000" pitchFamily="34" charset="-128"/>
              </a:rPr>
              <a:t>データ</a:t>
            </a:r>
            <a:r>
              <a:rPr lang="en-US" altLang="ja-JP" b="1" dirty="0">
                <a:latin typeface="Yu Gothic" panose="020B0400000000000000" pitchFamily="34" charset="-128"/>
                <a:ea typeface="Yu Gothic" panose="020B0400000000000000" pitchFamily="34" charset="-128"/>
              </a:rPr>
              <a:t>(IP</a:t>
            </a:r>
            <a:r>
              <a:rPr lang="ja-JP" altLang="en-US" b="1">
                <a:latin typeface="Yu Gothic" panose="020B0400000000000000" pitchFamily="34" charset="-128"/>
                <a:ea typeface="Yu Gothic" panose="020B0400000000000000" pitchFamily="34" charset="-128"/>
              </a:rPr>
              <a:t>や</a:t>
            </a:r>
            <a:r>
              <a:rPr lang="en-US" altLang="ja-JP" b="1" dirty="0">
                <a:latin typeface="Yu Gothic" panose="020B0400000000000000" pitchFamily="34" charset="-128"/>
                <a:ea typeface="Yu Gothic" panose="020B0400000000000000" pitchFamily="34" charset="-128"/>
              </a:rPr>
              <a:t>ARP</a:t>
            </a:r>
            <a:r>
              <a:rPr lang="ja-JP" altLang="en-US" b="1">
                <a:latin typeface="Yu Gothic" panose="020B0400000000000000" pitchFamily="34" charset="-128"/>
                <a:ea typeface="Yu Gothic" panose="020B0400000000000000" pitchFamily="34" charset="-128"/>
              </a:rPr>
              <a:t>など</a:t>
            </a:r>
            <a:r>
              <a:rPr lang="en-US" altLang="ja-JP" b="1" dirty="0">
                <a:latin typeface="Yu Gothic" panose="020B0400000000000000" pitchFamily="34" charset="-128"/>
                <a:ea typeface="Yu Gothic" panose="020B0400000000000000" pitchFamily="34" charset="-128"/>
              </a:rPr>
              <a:t>)</a:t>
            </a:r>
            <a:endParaRPr lang="en-US" b="1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36383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ular Callout 2">
            <a:extLst>
              <a:ext uri="{FF2B5EF4-FFF2-40B4-BE49-F238E27FC236}">
                <a16:creationId xmlns:a16="http://schemas.microsoft.com/office/drawing/2014/main" id="{D6C0643E-B09D-8143-9120-6B5DF4CCA66D}"/>
              </a:ext>
            </a:extLst>
          </p:cNvPr>
          <p:cNvSpPr/>
          <p:nvPr/>
        </p:nvSpPr>
        <p:spPr>
          <a:xfrm>
            <a:off x="8385142" y="1630016"/>
            <a:ext cx="3342723" cy="4838216"/>
          </a:xfrm>
          <a:prstGeom prst="wedgeRectCallout">
            <a:avLst>
              <a:gd name="adj1" fmla="val -67403"/>
              <a:gd name="adj2" fmla="val 833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7F33E11-F8D9-8F46-A3ED-36FE137F8571}"/>
              </a:ext>
            </a:extLst>
          </p:cNvPr>
          <p:cNvCxnSpPr>
            <a:cxnSpLocks/>
          </p:cNvCxnSpPr>
          <p:nvPr/>
        </p:nvCxnSpPr>
        <p:spPr>
          <a:xfrm>
            <a:off x="4468545" y="2613683"/>
            <a:ext cx="2724554" cy="16899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2F68239-DFD2-6E4A-9A31-A58481674091}"/>
              </a:ext>
            </a:extLst>
          </p:cNvPr>
          <p:cNvCxnSpPr>
            <a:cxnSpLocks/>
          </p:cNvCxnSpPr>
          <p:nvPr/>
        </p:nvCxnSpPr>
        <p:spPr>
          <a:xfrm flipV="1">
            <a:off x="4578343" y="4512364"/>
            <a:ext cx="2438683" cy="157691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Picture 45">
            <a:extLst>
              <a:ext uri="{FF2B5EF4-FFF2-40B4-BE49-F238E27FC236}">
                <a16:creationId xmlns:a16="http://schemas.microsoft.com/office/drawing/2014/main" id="{2874AAC5-35F5-B742-9AD1-09FF158769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1447" y="2014822"/>
            <a:ext cx="1318030" cy="131803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52CD117-BF1F-F241-85F7-E82F20E86E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384" y="5391107"/>
            <a:ext cx="1318030" cy="131803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3863D73-C491-4E4D-80D0-897146A5D57D}"/>
              </a:ext>
            </a:extLst>
          </p:cNvPr>
          <p:cNvCxnSpPr>
            <a:cxnSpLocks/>
          </p:cNvCxnSpPr>
          <p:nvPr/>
        </p:nvCxnSpPr>
        <p:spPr>
          <a:xfrm>
            <a:off x="4421286" y="4383552"/>
            <a:ext cx="263441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9924E9B5-3169-584B-8FC2-F5775EF0CF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648" y="3778101"/>
            <a:ext cx="1210903" cy="121090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AE523C0-FDB4-524B-AB71-59A614D80C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1447" y="3724537"/>
            <a:ext cx="1318030" cy="131803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33376BAD-646D-6E42-B7D8-9B45445AC948}"/>
              </a:ext>
            </a:extLst>
          </p:cNvPr>
          <p:cNvSpPr txBox="1"/>
          <p:nvPr/>
        </p:nvSpPr>
        <p:spPr>
          <a:xfrm>
            <a:off x="697287" y="2166005"/>
            <a:ext cx="285526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Host: PC1</a:t>
            </a:r>
          </a:p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IP: 10.0.0.101</a:t>
            </a:r>
          </a:p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MAC: 0000.0000.0101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53B61CA-02A0-6F4F-BE0F-2F3C024E80BF}"/>
              </a:ext>
            </a:extLst>
          </p:cNvPr>
          <p:cNvSpPr txBox="1"/>
          <p:nvPr/>
        </p:nvSpPr>
        <p:spPr>
          <a:xfrm>
            <a:off x="697287" y="3956522"/>
            <a:ext cx="28552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IP: 10.0.0.102</a:t>
            </a:r>
          </a:p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MAC: 0000.0000.0102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6A80AB9-CFC2-FD41-AAD2-60B5E0C259BD}"/>
              </a:ext>
            </a:extLst>
          </p:cNvPr>
          <p:cNvSpPr txBox="1"/>
          <p:nvPr/>
        </p:nvSpPr>
        <p:spPr>
          <a:xfrm>
            <a:off x="697287" y="5696179"/>
            <a:ext cx="28552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IP: 10.0.0.102</a:t>
            </a:r>
          </a:p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MAC: 0000.0000.0103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52A208E-A91A-8447-982B-97CBA7C622E2}"/>
              </a:ext>
            </a:extLst>
          </p:cNvPr>
          <p:cNvSpPr txBox="1"/>
          <p:nvPr/>
        </p:nvSpPr>
        <p:spPr>
          <a:xfrm>
            <a:off x="4862451" y="4509652"/>
            <a:ext cx="7569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87D9620-6A03-CB48-8761-4DD357E4C665}"/>
              </a:ext>
            </a:extLst>
          </p:cNvPr>
          <p:cNvSpPr txBox="1"/>
          <p:nvPr/>
        </p:nvSpPr>
        <p:spPr>
          <a:xfrm>
            <a:off x="5755414" y="4470443"/>
            <a:ext cx="7569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AFDAE47-B587-2247-8CF1-54E41A6636D8}"/>
              </a:ext>
            </a:extLst>
          </p:cNvPr>
          <p:cNvSpPr txBox="1"/>
          <p:nvPr/>
        </p:nvSpPr>
        <p:spPr>
          <a:xfrm>
            <a:off x="6889926" y="3421781"/>
            <a:ext cx="7569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3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g0/1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B92D4B7-3C93-6A41-8F11-0337C68ADDB0}"/>
              </a:ext>
            </a:extLst>
          </p:cNvPr>
          <p:cNvSpPr txBox="1"/>
          <p:nvPr/>
        </p:nvSpPr>
        <p:spPr>
          <a:xfrm>
            <a:off x="6587648" y="4834709"/>
            <a:ext cx="7569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g0/3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F89622C-A610-D94E-A6CE-5828C3C85F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0777200"/>
              </p:ext>
            </p:extLst>
          </p:nvPr>
        </p:nvGraphicFramePr>
        <p:xfrm>
          <a:off x="8498004" y="2849807"/>
          <a:ext cx="3113630" cy="12702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65760">
                  <a:extLst>
                    <a:ext uri="{9D8B030D-6E8A-4147-A177-3AD203B41FA5}">
                      <a16:colId xmlns:a16="http://schemas.microsoft.com/office/drawing/2014/main" val="3835641691"/>
                    </a:ext>
                  </a:extLst>
                </a:gridCol>
                <a:gridCol w="847870">
                  <a:extLst>
                    <a:ext uri="{9D8B030D-6E8A-4147-A177-3AD203B41FA5}">
                      <a16:colId xmlns:a16="http://schemas.microsoft.com/office/drawing/2014/main" val="2513751279"/>
                    </a:ext>
                  </a:extLst>
                </a:gridCol>
              </a:tblGrid>
              <a:tr h="428565">
                <a:tc>
                  <a:txBody>
                    <a:bodyPr/>
                    <a:lstStyle/>
                    <a:p>
                      <a:r>
                        <a:rPr lang="en-US" sz="2000" b="1" i="0" dirty="0">
                          <a:solidFill>
                            <a:schemeClr val="bg1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Mac Address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i="0" dirty="0">
                          <a:solidFill>
                            <a:schemeClr val="bg1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Ports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30655834"/>
                  </a:ext>
                </a:extLst>
              </a:tr>
              <a:tr h="420845">
                <a:tc>
                  <a:txBody>
                    <a:bodyPr/>
                    <a:lstStyle/>
                    <a:p>
                      <a:endParaRPr lang="en-US" sz="2000" b="1" i="0" dirty="0">
                        <a:solidFill>
                          <a:schemeClr val="bg1"/>
                        </a:solidFill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0" b="1" i="0" dirty="0">
                        <a:solidFill>
                          <a:schemeClr val="bg1"/>
                        </a:solidFill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68683330"/>
                  </a:ext>
                </a:extLst>
              </a:tr>
              <a:tr h="42084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1" i="0" dirty="0">
                        <a:solidFill>
                          <a:schemeClr val="bg1"/>
                        </a:solidFill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0" b="1" i="0" dirty="0">
                        <a:solidFill>
                          <a:schemeClr val="bg1"/>
                        </a:solidFill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48302625"/>
                  </a:ext>
                </a:extLst>
              </a:tr>
            </a:tbl>
          </a:graphicData>
        </a:graphic>
      </p:graphicFrame>
      <p:sp>
        <p:nvSpPr>
          <p:cNvPr id="32" name="TextBox 31">
            <a:extLst>
              <a:ext uri="{FF2B5EF4-FFF2-40B4-BE49-F238E27FC236}">
                <a16:creationId xmlns:a16="http://schemas.microsoft.com/office/drawing/2014/main" id="{5187253E-1A58-584A-88D6-C0F8C5435DA9}"/>
              </a:ext>
            </a:extLst>
          </p:cNvPr>
          <p:cNvSpPr txBox="1"/>
          <p:nvPr/>
        </p:nvSpPr>
        <p:spPr>
          <a:xfrm>
            <a:off x="8511767" y="2385710"/>
            <a:ext cx="18341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MAC</a:t>
            </a:r>
            <a:r>
              <a:rPr lang="ja-JP" altLang="en-US" sz="2400" b="1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学習前</a:t>
            </a:r>
            <a:endParaRPr lang="en-US" sz="2400" b="1" dirty="0">
              <a:solidFill>
                <a:schemeClr val="bg1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9EA0067-5678-2A49-8B87-2ADEF9CB5546}"/>
              </a:ext>
            </a:extLst>
          </p:cNvPr>
          <p:cNvSpPr txBox="1"/>
          <p:nvPr/>
        </p:nvSpPr>
        <p:spPr>
          <a:xfrm>
            <a:off x="4862844" y="3307067"/>
            <a:ext cx="7569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716019F-01F3-6241-81AB-35929BEAA9E8}"/>
              </a:ext>
            </a:extLst>
          </p:cNvPr>
          <p:cNvSpPr txBox="1"/>
          <p:nvPr/>
        </p:nvSpPr>
        <p:spPr>
          <a:xfrm>
            <a:off x="4862844" y="5889219"/>
            <a:ext cx="7569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g0/1</a:t>
            </a:r>
          </a:p>
        </p:txBody>
      </p:sp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BC5B5227-A0D5-0F42-B1BF-6D59B7CF39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6420211"/>
              </p:ext>
            </p:extLst>
          </p:nvPr>
        </p:nvGraphicFramePr>
        <p:xfrm>
          <a:off x="8492106" y="5101173"/>
          <a:ext cx="3113630" cy="1188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65760">
                  <a:extLst>
                    <a:ext uri="{9D8B030D-6E8A-4147-A177-3AD203B41FA5}">
                      <a16:colId xmlns:a16="http://schemas.microsoft.com/office/drawing/2014/main" val="3835641691"/>
                    </a:ext>
                  </a:extLst>
                </a:gridCol>
                <a:gridCol w="847870">
                  <a:extLst>
                    <a:ext uri="{9D8B030D-6E8A-4147-A177-3AD203B41FA5}">
                      <a16:colId xmlns:a16="http://schemas.microsoft.com/office/drawing/2014/main" val="2513751279"/>
                    </a:ext>
                  </a:extLst>
                </a:gridCol>
              </a:tblGrid>
              <a:tr h="393729">
                <a:tc>
                  <a:txBody>
                    <a:bodyPr/>
                    <a:lstStyle/>
                    <a:p>
                      <a:r>
                        <a:rPr lang="en-US" sz="2000" b="1" i="0" dirty="0">
                          <a:solidFill>
                            <a:schemeClr val="bg1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Mac Address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i="0" dirty="0">
                          <a:solidFill>
                            <a:schemeClr val="bg1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Ports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30655834"/>
                  </a:ext>
                </a:extLst>
              </a:tr>
              <a:tr h="386637">
                <a:tc>
                  <a:txBody>
                    <a:bodyPr/>
                    <a:lstStyle/>
                    <a:p>
                      <a:r>
                        <a:rPr lang="en-US" sz="2000" b="1" i="0" dirty="0">
                          <a:solidFill>
                            <a:schemeClr val="bg1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0000.0000.0101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i="0" dirty="0">
                          <a:solidFill>
                            <a:schemeClr val="bg1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g0/1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68683330"/>
                  </a:ext>
                </a:extLst>
              </a:tr>
              <a:tr h="3866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1" i="0" dirty="0">
                        <a:solidFill>
                          <a:schemeClr val="bg1"/>
                        </a:solidFill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0" b="1" i="0" dirty="0">
                        <a:solidFill>
                          <a:schemeClr val="bg1"/>
                        </a:solidFill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48302625"/>
                  </a:ext>
                </a:extLst>
              </a:tr>
            </a:tbl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BB73B94C-B722-AF44-99D2-70032CA18857}"/>
              </a:ext>
            </a:extLst>
          </p:cNvPr>
          <p:cNvSpPr txBox="1"/>
          <p:nvPr/>
        </p:nvSpPr>
        <p:spPr>
          <a:xfrm>
            <a:off x="8543481" y="4589484"/>
            <a:ext cx="18341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MAC</a:t>
            </a:r>
            <a:r>
              <a:rPr lang="ja-JP" altLang="en-US" sz="2400" b="1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学習後</a:t>
            </a:r>
            <a:endParaRPr lang="en-US" sz="2400" b="1" dirty="0">
              <a:solidFill>
                <a:schemeClr val="bg1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4" name="Down Arrow 3">
            <a:extLst>
              <a:ext uri="{FF2B5EF4-FFF2-40B4-BE49-F238E27FC236}">
                <a16:creationId xmlns:a16="http://schemas.microsoft.com/office/drawing/2014/main" id="{D90863E9-B8D4-2B47-B349-BA1CBEFB4916}"/>
              </a:ext>
            </a:extLst>
          </p:cNvPr>
          <p:cNvSpPr/>
          <p:nvPr/>
        </p:nvSpPr>
        <p:spPr>
          <a:xfrm>
            <a:off x="10876224" y="4333676"/>
            <a:ext cx="655983" cy="553882"/>
          </a:xfrm>
          <a:prstGeom prst="down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Left Arrow 34">
            <a:extLst>
              <a:ext uri="{FF2B5EF4-FFF2-40B4-BE49-F238E27FC236}">
                <a16:creationId xmlns:a16="http://schemas.microsoft.com/office/drawing/2014/main" id="{A09DDC15-6E8A-1247-9B4A-143914A55259}"/>
              </a:ext>
            </a:extLst>
          </p:cNvPr>
          <p:cNvSpPr/>
          <p:nvPr/>
        </p:nvSpPr>
        <p:spPr>
          <a:xfrm>
            <a:off x="1852989" y="573570"/>
            <a:ext cx="1063487" cy="526774"/>
          </a:xfrm>
          <a:prstGeom prst="lef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BCA13B3-45E4-B940-A045-D248E9A42F08}"/>
              </a:ext>
            </a:extLst>
          </p:cNvPr>
          <p:cNvSpPr/>
          <p:nvPr/>
        </p:nvSpPr>
        <p:spPr>
          <a:xfrm>
            <a:off x="2523454" y="484063"/>
            <a:ext cx="2717466" cy="695739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E911098-F526-694F-A762-59E64C30E9B5}"/>
              </a:ext>
            </a:extLst>
          </p:cNvPr>
          <p:cNvSpPr/>
          <p:nvPr/>
        </p:nvSpPr>
        <p:spPr>
          <a:xfrm>
            <a:off x="7954305" y="484060"/>
            <a:ext cx="1530626" cy="695739"/>
          </a:xfrm>
          <a:prstGeom prst="rect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FA191BA-1921-864D-B808-71F78740E520}"/>
              </a:ext>
            </a:extLst>
          </p:cNvPr>
          <p:cNvSpPr txBox="1"/>
          <p:nvPr/>
        </p:nvSpPr>
        <p:spPr>
          <a:xfrm>
            <a:off x="2825647" y="494112"/>
            <a:ext cx="2113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b="1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宛先</a:t>
            </a:r>
            <a:r>
              <a:rPr lang="en-US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MAC</a:t>
            </a:r>
            <a:r>
              <a:rPr lang="ja-JP" altLang="en-US" b="1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アドレス</a:t>
            </a:r>
            <a:endParaRPr lang="en-US" b="1" dirty="0">
              <a:solidFill>
                <a:schemeClr val="bg1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A5BA3C2-8FED-3248-9DD0-DB56F576A689}"/>
              </a:ext>
            </a:extLst>
          </p:cNvPr>
          <p:cNvSpPr txBox="1"/>
          <p:nvPr/>
        </p:nvSpPr>
        <p:spPr>
          <a:xfrm>
            <a:off x="8322743" y="66367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b="1">
                <a:latin typeface="Yu Gothic" panose="020B0400000000000000" pitchFamily="34" charset="-128"/>
                <a:ea typeface="Yu Gothic" panose="020B0400000000000000" pitchFamily="34" charset="-128"/>
              </a:rPr>
              <a:t>データ</a:t>
            </a:r>
            <a:endParaRPr lang="en-US" b="1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C9EE466-7486-0E4A-B975-9B5BACCF1DD3}"/>
              </a:ext>
            </a:extLst>
          </p:cNvPr>
          <p:cNvSpPr txBox="1"/>
          <p:nvPr/>
        </p:nvSpPr>
        <p:spPr>
          <a:xfrm>
            <a:off x="2949917" y="807624"/>
            <a:ext cx="1909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0000.0000.0102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F5588C0-FD6B-8B45-A30A-605F00493296}"/>
              </a:ext>
            </a:extLst>
          </p:cNvPr>
          <p:cNvSpPr/>
          <p:nvPr/>
        </p:nvSpPr>
        <p:spPr>
          <a:xfrm>
            <a:off x="5240919" y="487540"/>
            <a:ext cx="2717466" cy="695739"/>
          </a:xfrm>
          <a:prstGeom prst="rect">
            <a:avLst/>
          </a:prstGeom>
          <a:solidFill>
            <a:schemeClr val="accent3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CCABE21-5E09-DC46-A132-D7CA7A940A9C}"/>
              </a:ext>
            </a:extLst>
          </p:cNvPr>
          <p:cNvSpPr txBox="1"/>
          <p:nvPr/>
        </p:nvSpPr>
        <p:spPr>
          <a:xfrm>
            <a:off x="5427668" y="494112"/>
            <a:ext cx="2343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b="1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送信元</a:t>
            </a:r>
            <a:r>
              <a:rPr lang="en-US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MAC</a:t>
            </a:r>
            <a:r>
              <a:rPr lang="ja-JP" altLang="en-US" b="1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アドレス</a:t>
            </a:r>
            <a:endParaRPr lang="en-US" b="1" dirty="0">
              <a:solidFill>
                <a:schemeClr val="bg1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0E0C7FC-33EA-114D-9DFB-38CC797B79AB}"/>
              </a:ext>
            </a:extLst>
          </p:cNvPr>
          <p:cNvSpPr txBox="1"/>
          <p:nvPr/>
        </p:nvSpPr>
        <p:spPr>
          <a:xfrm>
            <a:off x="5622425" y="811625"/>
            <a:ext cx="1909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0000.0000.0101</a:t>
            </a:r>
          </a:p>
        </p:txBody>
      </p:sp>
      <p:sp>
        <p:nvSpPr>
          <p:cNvPr id="51" name="Left Arrow 50">
            <a:extLst>
              <a:ext uri="{FF2B5EF4-FFF2-40B4-BE49-F238E27FC236}">
                <a16:creationId xmlns:a16="http://schemas.microsoft.com/office/drawing/2014/main" id="{60CAD739-EF56-A242-A42E-6BE9A895A9AD}"/>
              </a:ext>
            </a:extLst>
          </p:cNvPr>
          <p:cNvSpPr/>
          <p:nvPr/>
        </p:nvSpPr>
        <p:spPr>
          <a:xfrm>
            <a:off x="5558491" y="3979736"/>
            <a:ext cx="1868736" cy="395895"/>
          </a:xfrm>
          <a:prstGeom prst="leftArrow">
            <a:avLst>
              <a:gd name="adj1" fmla="val 24894"/>
              <a:gd name="adj2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9923872-4471-E441-A8A5-9BCA1428037F}"/>
              </a:ext>
            </a:extLst>
          </p:cNvPr>
          <p:cNvSpPr/>
          <p:nvPr/>
        </p:nvSpPr>
        <p:spPr>
          <a:xfrm rot="1945716">
            <a:off x="5806672" y="3650498"/>
            <a:ext cx="1719900" cy="12269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76D8E09-8F60-E145-B36F-35F9EAD0D87D}"/>
              </a:ext>
            </a:extLst>
          </p:cNvPr>
          <p:cNvSpPr txBox="1"/>
          <p:nvPr/>
        </p:nvSpPr>
        <p:spPr>
          <a:xfrm>
            <a:off x="8511767" y="1714992"/>
            <a:ext cx="31454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MAC Address Table</a:t>
            </a:r>
          </a:p>
        </p:txBody>
      </p:sp>
    </p:spTree>
    <p:extLst>
      <p:ext uri="{BB962C8B-B14F-4D97-AF65-F5344CB8AC3E}">
        <p14:creationId xmlns:p14="http://schemas.microsoft.com/office/powerpoint/2010/main" val="32763562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ular Callout 2">
            <a:extLst>
              <a:ext uri="{FF2B5EF4-FFF2-40B4-BE49-F238E27FC236}">
                <a16:creationId xmlns:a16="http://schemas.microsoft.com/office/drawing/2014/main" id="{D6C0643E-B09D-8143-9120-6B5DF4CCA66D}"/>
              </a:ext>
            </a:extLst>
          </p:cNvPr>
          <p:cNvSpPr/>
          <p:nvPr/>
        </p:nvSpPr>
        <p:spPr>
          <a:xfrm>
            <a:off x="7872733" y="1749794"/>
            <a:ext cx="3656658" cy="2517521"/>
          </a:xfrm>
          <a:prstGeom prst="wedgeRectCallout">
            <a:avLst>
              <a:gd name="adj1" fmla="val -124995"/>
              <a:gd name="adj2" fmla="val -4495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BD98CFC9-E81F-B24F-A668-DFDDF3B4C4F1}"/>
              </a:ext>
            </a:extLst>
          </p:cNvPr>
          <p:cNvSpPr/>
          <p:nvPr/>
        </p:nvSpPr>
        <p:spPr>
          <a:xfrm>
            <a:off x="357807" y="1216280"/>
            <a:ext cx="11499576" cy="4637867"/>
          </a:xfrm>
          <a:prstGeom prst="roundRect">
            <a:avLst/>
          </a:prstGeom>
          <a:noFill/>
          <a:ln w="76200"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7F33E11-F8D9-8F46-A3ED-36FE137F8571}"/>
              </a:ext>
            </a:extLst>
          </p:cNvPr>
          <p:cNvCxnSpPr>
            <a:cxnSpLocks/>
          </p:cNvCxnSpPr>
          <p:nvPr/>
        </p:nvCxnSpPr>
        <p:spPr>
          <a:xfrm>
            <a:off x="4478484" y="1838431"/>
            <a:ext cx="2724554" cy="168996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2F68239-DFD2-6E4A-9A31-A58481674091}"/>
              </a:ext>
            </a:extLst>
          </p:cNvPr>
          <p:cNvCxnSpPr>
            <a:cxnSpLocks/>
          </p:cNvCxnSpPr>
          <p:nvPr/>
        </p:nvCxnSpPr>
        <p:spPr>
          <a:xfrm flipV="1">
            <a:off x="4588282" y="3737112"/>
            <a:ext cx="2438683" cy="157691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Picture 45">
            <a:extLst>
              <a:ext uri="{FF2B5EF4-FFF2-40B4-BE49-F238E27FC236}">
                <a16:creationId xmlns:a16="http://schemas.microsoft.com/office/drawing/2014/main" id="{2874AAC5-35F5-B742-9AD1-09FF158769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1386" y="1239570"/>
            <a:ext cx="1318030" cy="131803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52CD117-BF1F-F241-85F7-E82F20E86E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7323" y="4615855"/>
            <a:ext cx="1318030" cy="131803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3863D73-C491-4E4D-80D0-897146A5D57D}"/>
              </a:ext>
            </a:extLst>
          </p:cNvPr>
          <p:cNvCxnSpPr>
            <a:cxnSpLocks/>
          </p:cNvCxnSpPr>
          <p:nvPr/>
        </p:nvCxnSpPr>
        <p:spPr>
          <a:xfrm>
            <a:off x="4431225" y="3608300"/>
            <a:ext cx="263441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9924E9B5-3169-584B-8FC2-F5775EF0CF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7587" y="3002849"/>
            <a:ext cx="1210903" cy="121090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AE523C0-FDB4-524B-AB71-59A614D80C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1386" y="2949285"/>
            <a:ext cx="1318030" cy="131803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2E02E085-3CAF-BD47-B994-2BE369B03CBB}"/>
              </a:ext>
            </a:extLst>
          </p:cNvPr>
          <p:cNvSpPr txBox="1"/>
          <p:nvPr/>
        </p:nvSpPr>
        <p:spPr>
          <a:xfrm>
            <a:off x="5218425" y="6039965"/>
            <a:ext cx="18934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10.0.0.0/8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3376BAD-646D-6E42-B7D8-9B45445AC948}"/>
              </a:ext>
            </a:extLst>
          </p:cNvPr>
          <p:cNvSpPr txBox="1"/>
          <p:nvPr/>
        </p:nvSpPr>
        <p:spPr>
          <a:xfrm>
            <a:off x="707227" y="1544642"/>
            <a:ext cx="28552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IP : 10.0.0.101</a:t>
            </a:r>
          </a:p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MAC: 0000.0000.0101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53B61CA-02A0-6F4F-BE0F-2F3C024E80BF}"/>
              </a:ext>
            </a:extLst>
          </p:cNvPr>
          <p:cNvSpPr txBox="1"/>
          <p:nvPr/>
        </p:nvSpPr>
        <p:spPr>
          <a:xfrm>
            <a:off x="707226" y="3181270"/>
            <a:ext cx="28552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IP : 10.0.0.102</a:t>
            </a:r>
          </a:p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MAC: 0000.0000.0102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6A80AB9-CFC2-FD41-AAD2-60B5E0C259BD}"/>
              </a:ext>
            </a:extLst>
          </p:cNvPr>
          <p:cNvSpPr txBox="1"/>
          <p:nvPr/>
        </p:nvSpPr>
        <p:spPr>
          <a:xfrm>
            <a:off x="707226" y="4920927"/>
            <a:ext cx="28552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IP : 10.0.0.102</a:t>
            </a:r>
          </a:p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MAC: 0000.0000.0103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63C9D13-0FEB-9F47-9916-1F68D9973A9B}"/>
              </a:ext>
            </a:extLst>
          </p:cNvPr>
          <p:cNvSpPr txBox="1"/>
          <p:nvPr/>
        </p:nvSpPr>
        <p:spPr>
          <a:xfrm>
            <a:off x="4872783" y="2531815"/>
            <a:ext cx="7569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87D9620-6A03-CB48-8761-4DD357E4C665}"/>
              </a:ext>
            </a:extLst>
          </p:cNvPr>
          <p:cNvSpPr txBox="1"/>
          <p:nvPr/>
        </p:nvSpPr>
        <p:spPr>
          <a:xfrm>
            <a:off x="5786690" y="3139457"/>
            <a:ext cx="7569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C51C334-015D-0F49-8039-B900E6E6866C}"/>
              </a:ext>
            </a:extLst>
          </p:cNvPr>
          <p:cNvSpPr txBox="1"/>
          <p:nvPr/>
        </p:nvSpPr>
        <p:spPr>
          <a:xfrm>
            <a:off x="4872783" y="5113967"/>
            <a:ext cx="7569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AFDAE47-B587-2247-8CF1-54E41A6636D8}"/>
              </a:ext>
            </a:extLst>
          </p:cNvPr>
          <p:cNvSpPr txBox="1"/>
          <p:nvPr/>
        </p:nvSpPr>
        <p:spPr>
          <a:xfrm>
            <a:off x="6603411" y="2726253"/>
            <a:ext cx="7569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B92D4B7-3C93-6A41-8F11-0337C68ADDB0}"/>
              </a:ext>
            </a:extLst>
          </p:cNvPr>
          <p:cNvSpPr txBox="1"/>
          <p:nvPr/>
        </p:nvSpPr>
        <p:spPr>
          <a:xfrm>
            <a:off x="6597587" y="4059457"/>
            <a:ext cx="7569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g0/3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F89622C-A610-D94E-A6CE-5828C3C85F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9750956"/>
              </p:ext>
            </p:extLst>
          </p:nvPr>
        </p:nvGraphicFramePr>
        <p:xfrm>
          <a:off x="8048806" y="2347881"/>
          <a:ext cx="3331580" cy="177501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88191">
                  <a:extLst>
                    <a:ext uri="{9D8B030D-6E8A-4147-A177-3AD203B41FA5}">
                      <a16:colId xmlns:a16="http://schemas.microsoft.com/office/drawing/2014/main" val="3835641691"/>
                    </a:ext>
                  </a:extLst>
                </a:gridCol>
                <a:gridCol w="1943389">
                  <a:extLst>
                    <a:ext uri="{9D8B030D-6E8A-4147-A177-3AD203B41FA5}">
                      <a16:colId xmlns:a16="http://schemas.microsoft.com/office/drawing/2014/main" val="2513751279"/>
                    </a:ext>
                  </a:extLst>
                </a:gridCol>
              </a:tblGrid>
              <a:tr h="449832">
                <a:tc>
                  <a:txBody>
                    <a:bodyPr/>
                    <a:lstStyle/>
                    <a:p>
                      <a:r>
                        <a:rPr lang="en-US" sz="1800" b="1" i="0" dirty="0">
                          <a:solidFill>
                            <a:schemeClr val="bg1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IP Address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i="0" dirty="0">
                          <a:solidFill>
                            <a:schemeClr val="bg1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Mac Address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30655834"/>
                  </a:ext>
                </a:extLst>
              </a:tr>
              <a:tr h="441729">
                <a:tc>
                  <a:txBody>
                    <a:bodyPr/>
                    <a:lstStyle/>
                    <a:p>
                      <a:r>
                        <a:rPr lang="en-US" sz="1800" b="1" i="0" dirty="0">
                          <a:solidFill>
                            <a:schemeClr val="bg1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10.0.0.101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i="0" dirty="0">
                          <a:solidFill>
                            <a:schemeClr val="bg1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0000.0000.0101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68683330"/>
                  </a:ext>
                </a:extLst>
              </a:tr>
              <a:tr h="4417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dirty="0">
                          <a:solidFill>
                            <a:schemeClr val="bg1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10.0.0.102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dirty="0">
                          <a:solidFill>
                            <a:schemeClr val="bg1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0000.0000.0102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48302625"/>
                  </a:ext>
                </a:extLst>
              </a:tr>
              <a:tr h="4417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dirty="0">
                          <a:solidFill>
                            <a:schemeClr val="bg1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10.0.0.103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dirty="0">
                          <a:solidFill>
                            <a:schemeClr val="bg1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0000.0000.0103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4729720"/>
                  </a:ext>
                </a:extLst>
              </a:tr>
            </a:tbl>
          </a:graphicData>
        </a:graphic>
      </p:graphicFrame>
      <p:sp>
        <p:nvSpPr>
          <p:cNvPr id="32" name="TextBox 31">
            <a:extLst>
              <a:ext uri="{FF2B5EF4-FFF2-40B4-BE49-F238E27FC236}">
                <a16:creationId xmlns:a16="http://schemas.microsoft.com/office/drawing/2014/main" id="{5187253E-1A58-584A-88D6-C0F8C5435DA9}"/>
              </a:ext>
            </a:extLst>
          </p:cNvPr>
          <p:cNvSpPr txBox="1"/>
          <p:nvPr/>
        </p:nvSpPr>
        <p:spPr>
          <a:xfrm>
            <a:off x="8824860" y="1818089"/>
            <a:ext cx="17524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ARP Table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1522E67-7EEF-3545-ACD8-94EADEC0BF86}"/>
              </a:ext>
            </a:extLst>
          </p:cNvPr>
          <p:cNvSpPr txBox="1"/>
          <p:nvPr/>
        </p:nvSpPr>
        <p:spPr>
          <a:xfrm>
            <a:off x="4872390" y="3734400"/>
            <a:ext cx="7569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g0/1</a:t>
            </a:r>
          </a:p>
        </p:txBody>
      </p:sp>
    </p:spTree>
    <p:extLst>
      <p:ext uri="{BB962C8B-B14F-4D97-AF65-F5344CB8AC3E}">
        <p14:creationId xmlns:p14="http://schemas.microsoft.com/office/powerpoint/2010/main" val="40111899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Flat 2">
      <a:dk1>
        <a:srgbClr val="2C3E50"/>
      </a:dk1>
      <a:lt1>
        <a:srgbClr val="FFFFFF"/>
      </a:lt1>
      <a:dk2>
        <a:srgbClr val="000000"/>
      </a:dk2>
      <a:lt2>
        <a:srgbClr val="BDC3C7"/>
      </a:lt2>
      <a:accent1>
        <a:srgbClr val="2880B9"/>
      </a:accent1>
      <a:accent2>
        <a:srgbClr val="27AE60"/>
      </a:accent2>
      <a:accent3>
        <a:srgbClr val="C0382B"/>
      </a:accent3>
      <a:accent4>
        <a:srgbClr val="D35400"/>
      </a:accent4>
      <a:accent5>
        <a:srgbClr val="8E44AD"/>
      </a:accent5>
      <a:accent6>
        <a:srgbClr val="F39C12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834</TotalTime>
  <Words>161</Words>
  <Application>Microsoft Macintosh PowerPoint</Application>
  <PresentationFormat>Widescreen</PresentationFormat>
  <Paragraphs>84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Yu Gothic</vt:lpstr>
      <vt:lpstr>Yu Gothic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Yuichi Ito</dc:creator>
  <cp:lastModifiedBy>Yuichi Ito</cp:lastModifiedBy>
  <cp:revision>27</cp:revision>
  <dcterms:created xsi:type="dcterms:W3CDTF">2018-02-03T07:04:34Z</dcterms:created>
  <dcterms:modified xsi:type="dcterms:W3CDTF">2018-04-24T23:29:59Z</dcterms:modified>
</cp:coreProperties>
</file>