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6D5DC7-8553-184D-AC8D-D9D805762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05" y="4262253"/>
            <a:ext cx="2319867" cy="173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A3C89C-D182-A44A-8E1F-B143D8493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11" y="4897252"/>
            <a:ext cx="1625600" cy="162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B4AFC4-4FE2-FC41-9F61-811A38597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16" y="1637032"/>
            <a:ext cx="1654049" cy="1676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E7D5DA-C412-4F4A-B107-62E485024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0789">
            <a:off x="3641930" y="1982601"/>
            <a:ext cx="825500" cy="825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417BE0-16B0-CD41-BE6D-54DE345A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3656">
            <a:off x="3145931" y="3849502"/>
            <a:ext cx="825500" cy="825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3D1818-AAFF-4B4D-B76A-FCF715295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94">
            <a:off x="4385483" y="2972554"/>
            <a:ext cx="1664418" cy="16644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AADF00-3416-0D4F-B4C2-025917C7F6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3199">
            <a:off x="4183335" y="3717098"/>
            <a:ext cx="1672336" cy="16723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819366C-2EC8-CD46-819E-983061236E6A}"/>
              </a:ext>
            </a:extLst>
          </p:cNvPr>
          <p:cNvSpPr txBox="1"/>
          <p:nvPr/>
        </p:nvSpPr>
        <p:spPr>
          <a:xfrm>
            <a:off x="1365842" y="345551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>
                <a:solidFill>
                  <a:schemeClr val="bg1"/>
                </a:solidFill>
              </a:rPr>
              <a:t>家の中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BAC5EE-826B-BF47-A4DD-01054DA815BD}"/>
              </a:ext>
            </a:extLst>
          </p:cNvPr>
          <p:cNvCxnSpPr>
            <a:cxnSpLocks/>
          </p:cNvCxnSpPr>
          <p:nvPr/>
        </p:nvCxnSpPr>
        <p:spPr>
          <a:xfrm flipV="1">
            <a:off x="9326499" y="2391478"/>
            <a:ext cx="1287869" cy="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B57920-20CC-1A40-A6AB-EB291B7A67D5}"/>
              </a:ext>
            </a:extLst>
          </p:cNvPr>
          <p:cNvSpPr txBox="1"/>
          <p:nvPr/>
        </p:nvSpPr>
        <p:spPr>
          <a:xfrm>
            <a:off x="9401217" y="915497"/>
            <a:ext cx="2268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b="1"/>
              <a:t>光ファイバー</a:t>
            </a:r>
            <a:endParaRPr lang="en-US" altLang="ja-JP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b="1"/>
              <a:t>電話線</a:t>
            </a:r>
            <a:r>
              <a:rPr lang="en-US" altLang="ja-JP" sz="2000" b="1" dirty="0"/>
              <a:t>(ADSL)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b="1"/>
              <a:t>ケーブルテレビ</a:t>
            </a:r>
            <a:endParaRPr 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331F63-123E-F24F-B735-692EBDD94DFB}"/>
              </a:ext>
            </a:extLst>
          </p:cNvPr>
          <p:cNvSpPr txBox="1"/>
          <p:nvPr/>
        </p:nvSpPr>
        <p:spPr>
          <a:xfrm>
            <a:off x="8273766" y="3316187"/>
            <a:ext cx="1293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ONU</a:t>
            </a:r>
          </a:p>
          <a:p>
            <a:pPr algn="ctr"/>
            <a:r>
              <a:rPr lang="en-US" sz="2400" b="1" dirty="0"/>
              <a:t>(</a:t>
            </a:r>
            <a:r>
              <a:rPr lang="ja-JP" altLang="en-US" sz="2400" b="1"/>
              <a:t>モデム</a:t>
            </a:r>
            <a:r>
              <a:rPr lang="en-US" sz="2400" b="1" dirty="0"/>
              <a:t>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BFFF1-7131-9B40-B332-2245D189D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15" y="4278325"/>
            <a:ext cx="1888174" cy="18881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DE4EE4-2641-B84F-87C9-0B594244644E}"/>
              </a:ext>
            </a:extLst>
          </p:cNvPr>
          <p:cNvSpPr txBox="1"/>
          <p:nvPr/>
        </p:nvSpPr>
        <p:spPr>
          <a:xfrm>
            <a:off x="8080338" y="4870593"/>
            <a:ext cx="139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Internet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010D4E4-7B1B-5A4A-9032-326789731304}"/>
              </a:ext>
            </a:extLst>
          </p:cNvPr>
          <p:cNvSpPr/>
          <p:nvPr/>
        </p:nvSpPr>
        <p:spPr>
          <a:xfrm>
            <a:off x="1365842" y="442761"/>
            <a:ext cx="4679783" cy="608009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B3DDEC-1D03-A547-802B-3AA066EBF528}"/>
              </a:ext>
            </a:extLst>
          </p:cNvPr>
          <p:cNvCxnSpPr>
            <a:cxnSpLocks/>
          </p:cNvCxnSpPr>
          <p:nvPr/>
        </p:nvCxnSpPr>
        <p:spPr>
          <a:xfrm flipV="1">
            <a:off x="10535502" y="2391478"/>
            <a:ext cx="0" cy="1705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CA271B0-7E1F-7E49-93E5-9BCF6B19E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9028" y="1076348"/>
            <a:ext cx="2582569" cy="21572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DB2264-742A-4642-B4E8-DA0BBA077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3575" y="1605116"/>
            <a:ext cx="1664418" cy="166441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137FB3-B79A-C04D-A4F1-57D04D3D9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9276" y="1597198"/>
            <a:ext cx="1672336" cy="1672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F768D7-9FA9-764D-AF63-43468F754C0C}"/>
              </a:ext>
            </a:extLst>
          </p:cNvPr>
          <p:cNvSpPr txBox="1"/>
          <p:nvPr/>
        </p:nvSpPr>
        <p:spPr>
          <a:xfrm>
            <a:off x="2402150" y="196509"/>
            <a:ext cx="26468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/>
              <a:t>家のネットワーク</a:t>
            </a:r>
            <a:endParaRPr lang="en-US" sz="2400" b="1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1B52A99F-E00E-624E-96EC-D1801C08126B}"/>
              </a:ext>
            </a:extLst>
          </p:cNvPr>
          <p:cNvSpPr/>
          <p:nvPr/>
        </p:nvSpPr>
        <p:spPr>
          <a:xfrm>
            <a:off x="9842818" y="2012823"/>
            <a:ext cx="1385369" cy="671292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A1F4E3-1DF1-154C-8CAD-1C6525F48891}"/>
              </a:ext>
            </a:extLst>
          </p:cNvPr>
          <p:cNvSpPr txBox="1"/>
          <p:nvPr/>
        </p:nvSpPr>
        <p:spPr>
          <a:xfrm>
            <a:off x="6570888" y="233387"/>
            <a:ext cx="29546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/>
              <a:t>家のネットワーク外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30463-9DA3-DF48-BE71-EE3141CA7E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54" y="1297759"/>
            <a:ext cx="2227447" cy="22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3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71EDD1-EF14-8D4B-98A9-DC3C51B6A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38" y="994948"/>
            <a:ext cx="2264076" cy="2264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F1471-5BFA-6A4D-BB5C-DE73FD0C3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699974"/>
            <a:ext cx="1511300" cy="151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1928D-88F9-974A-A545-519078547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3081224"/>
            <a:ext cx="15113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1E5A80-B074-FD4C-A61B-CBB1BDF69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22" y="4076700"/>
            <a:ext cx="1912885" cy="1939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953CB-F1A6-4942-A410-A189E0C74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76" y="4076700"/>
            <a:ext cx="2044700" cy="2044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2E5D12-D0A7-D74E-9953-2588B022C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2582733"/>
            <a:ext cx="2256117" cy="15040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679879-57FC-BE43-A626-D334BF8CA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04" y="423396"/>
            <a:ext cx="1379347" cy="13793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568D61-C64D-AD4A-A000-418F82203180}"/>
              </a:ext>
            </a:extLst>
          </p:cNvPr>
          <p:cNvCxnSpPr>
            <a:cxnSpLocks/>
          </p:cNvCxnSpPr>
          <p:nvPr/>
        </p:nvCxnSpPr>
        <p:spPr>
          <a:xfrm>
            <a:off x="3060700" y="1750598"/>
            <a:ext cx="1087788" cy="607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9DA897-C6E3-4D4F-89B0-1D74D349CAAC}"/>
              </a:ext>
            </a:extLst>
          </p:cNvPr>
          <p:cNvCxnSpPr>
            <a:cxnSpLocks/>
          </p:cNvCxnSpPr>
          <p:nvPr/>
        </p:nvCxnSpPr>
        <p:spPr>
          <a:xfrm flipV="1">
            <a:off x="3119857" y="2723251"/>
            <a:ext cx="1198812" cy="1071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A70C08-D9B5-514C-B106-A63EDCA19DDA}"/>
              </a:ext>
            </a:extLst>
          </p:cNvPr>
          <p:cNvCxnSpPr>
            <a:cxnSpLocks/>
          </p:cNvCxnSpPr>
          <p:nvPr/>
        </p:nvCxnSpPr>
        <p:spPr>
          <a:xfrm flipV="1">
            <a:off x="4868043" y="3209577"/>
            <a:ext cx="95151" cy="7415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DD9B14-01CF-3A48-80C3-7619040F15DC}"/>
              </a:ext>
            </a:extLst>
          </p:cNvPr>
          <p:cNvCxnSpPr>
            <a:cxnSpLocks/>
          </p:cNvCxnSpPr>
          <p:nvPr/>
        </p:nvCxnSpPr>
        <p:spPr>
          <a:xfrm flipH="1" flipV="1">
            <a:off x="6685014" y="3334772"/>
            <a:ext cx="431551" cy="666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AB274F-9DE0-1E45-A3D2-E4FCF1FA999C}"/>
              </a:ext>
            </a:extLst>
          </p:cNvPr>
          <p:cNvCxnSpPr>
            <a:cxnSpLocks/>
          </p:cNvCxnSpPr>
          <p:nvPr/>
        </p:nvCxnSpPr>
        <p:spPr>
          <a:xfrm flipH="1" flipV="1">
            <a:off x="7018613" y="2876487"/>
            <a:ext cx="1576747" cy="2047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5DDEB9-9C0C-DB4C-BC4F-76016279DB6F}"/>
              </a:ext>
            </a:extLst>
          </p:cNvPr>
          <p:cNvCxnSpPr>
            <a:cxnSpLocks/>
          </p:cNvCxnSpPr>
          <p:nvPr/>
        </p:nvCxnSpPr>
        <p:spPr>
          <a:xfrm flipH="1">
            <a:off x="6685015" y="1386038"/>
            <a:ext cx="1910345" cy="4252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66D38D-8187-4B48-AA69-19B356E06A8D}"/>
              </a:ext>
            </a:extLst>
          </p:cNvPr>
          <p:cNvSpPr txBox="1"/>
          <p:nvPr/>
        </p:nvSpPr>
        <p:spPr>
          <a:xfrm>
            <a:off x="4830711" y="550055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840EB-C37B-0A40-AF80-917E2EAF6C41}"/>
              </a:ext>
            </a:extLst>
          </p:cNvPr>
          <p:cNvSpPr txBox="1"/>
          <p:nvPr/>
        </p:nvSpPr>
        <p:spPr>
          <a:xfrm>
            <a:off x="745984" y="232314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自宅のネットワーク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F8478A-A4D3-C043-97E4-21BC4DB9EDD6}"/>
              </a:ext>
            </a:extLst>
          </p:cNvPr>
          <p:cNvSpPr txBox="1"/>
          <p:nvPr/>
        </p:nvSpPr>
        <p:spPr>
          <a:xfrm>
            <a:off x="745984" y="47504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隣家のネットワーク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685E60-DA78-3442-9250-C00BF89AD90C}"/>
              </a:ext>
            </a:extLst>
          </p:cNvPr>
          <p:cNvSpPr txBox="1"/>
          <p:nvPr/>
        </p:nvSpPr>
        <p:spPr>
          <a:xfrm>
            <a:off x="2814139" y="612140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カフェのネットワーク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62A95E-9E35-8B4D-B0DB-0256DA645726}"/>
              </a:ext>
            </a:extLst>
          </p:cNvPr>
          <p:cNvSpPr txBox="1"/>
          <p:nvPr/>
        </p:nvSpPr>
        <p:spPr>
          <a:xfrm>
            <a:off x="6160122" y="609153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会社のネットワーク</a:t>
            </a:r>
            <a:endParaRPr 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930668-DE29-CE49-8321-CFEB184CC433}"/>
              </a:ext>
            </a:extLst>
          </p:cNvPr>
          <p:cNvSpPr txBox="1"/>
          <p:nvPr/>
        </p:nvSpPr>
        <p:spPr>
          <a:xfrm>
            <a:off x="8776589" y="4192414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/>
              <a:t>Google</a:t>
            </a:r>
            <a:r>
              <a:rPr lang="ja-JP" altLang="en-US" sz="2000" b="1"/>
              <a:t>のサービスの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ネットワーク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305A3A-07E4-7C49-BB73-2E2B034712F9}"/>
              </a:ext>
            </a:extLst>
          </p:cNvPr>
          <p:cNvSpPr txBox="1"/>
          <p:nvPr/>
        </p:nvSpPr>
        <p:spPr>
          <a:xfrm>
            <a:off x="8608495" y="1656213"/>
            <a:ext cx="2359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/>
              <a:t>Yahoo</a:t>
            </a:r>
            <a:r>
              <a:rPr lang="ja-JP" altLang="en-US" sz="2000" b="1"/>
              <a:t>のサービスの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ネットワーク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882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752430-4F86-CA48-A37F-5556B223E8AE}"/>
              </a:ext>
            </a:extLst>
          </p:cNvPr>
          <p:cNvSpPr/>
          <p:nvPr/>
        </p:nvSpPr>
        <p:spPr>
          <a:xfrm>
            <a:off x="8974693" y="1915634"/>
            <a:ext cx="2882900" cy="34269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155BB0-3FBD-C445-92CF-708C40EAAB5B}"/>
              </a:ext>
            </a:extLst>
          </p:cNvPr>
          <p:cNvSpPr/>
          <p:nvPr/>
        </p:nvSpPr>
        <p:spPr>
          <a:xfrm>
            <a:off x="485943" y="1782011"/>
            <a:ext cx="2603184" cy="34269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6F1A1-27B4-AB45-92ED-FBFFBE2A6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589717"/>
            <a:ext cx="1511300" cy="151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3762F-D715-E844-839D-F88055E1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318" y="4420482"/>
            <a:ext cx="18288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E170A1-685E-994C-82FD-6CEF611F5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304" y="2412460"/>
            <a:ext cx="2582569" cy="2157205"/>
          </a:xfrm>
          <a:prstGeom prst="rect">
            <a:avLst/>
          </a:prstGeom>
        </p:spPr>
      </p:pic>
      <p:sp>
        <p:nvSpPr>
          <p:cNvPr id="17" name="Cloud 16">
            <a:extLst>
              <a:ext uri="{FF2B5EF4-FFF2-40B4-BE49-F238E27FC236}">
                <a16:creationId xmlns:a16="http://schemas.microsoft.com/office/drawing/2014/main" id="{E0BA3205-DEA1-6C47-B489-D400208515F9}"/>
              </a:ext>
            </a:extLst>
          </p:cNvPr>
          <p:cNvSpPr/>
          <p:nvPr/>
        </p:nvSpPr>
        <p:spPr>
          <a:xfrm>
            <a:off x="3989444" y="2469736"/>
            <a:ext cx="3780293" cy="236933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6062D2-AE7D-2846-ACAB-077A9A59CF31}"/>
              </a:ext>
            </a:extLst>
          </p:cNvPr>
          <p:cNvSpPr/>
          <p:nvPr/>
        </p:nvSpPr>
        <p:spPr>
          <a:xfrm>
            <a:off x="5009148" y="3021665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66B56C-8724-5243-BB50-91842E7120AE}"/>
              </a:ext>
            </a:extLst>
          </p:cNvPr>
          <p:cNvSpPr/>
          <p:nvPr/>
        </p:nvSpPr>
        <p:spPr>
          <a:xfrm>
            <a:off x="4727210" y="3667576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8B7FF-21A0-D94C-99E1-671E81DAA6B0}"/>
              </a:ext>
            </a:extLst>
          </p:cNvPr>
          <p:cNvSpPr/>
          <p:nvPr/>
        </p:nvSpPr>
        <p:spPr>
          <a:xfrm>
            <a:off x="6242015" y="4032631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44EFBE-3EE2-4142-BA49-787AA9DDBC58}"/>
              </a:ext>
            </a:extLst>
          </p:cNvPr>
          <p:cNvSpPr/>
          <p:nvPr/>
        </p:nvSpPr>
        <p:spPr>
          <a:xfrm>
            <a:off x="6178545" y="2788049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2DC653-38D0-9548-9C73-6413216B1953}"/>
              </a:ext>
            </a:extLst>
          </p:cNvPr>
          <p:cNvSpPr/>
          <p:nvPr/>
        </p:nvSpPr>
        <p:spPr>
          <a:xfrm>
            <a:off x="7065470" y="3167582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9831C2-9B7D-D34A-A852-BC6BC2AA1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23" y="3021664"/>
            <a:ext cx="1974994" cy="11070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5CE20A-471A-5E42-8EAF-6E43F4EDA9A4}"/>
              </a:ext>
            </a:extLst>
          </p:cNvPr>
          <p:cNvCxnSpPr>
            <a:cxnSpLocks/>
          </p:cNvCxnSpPr>
          <p:nvPr/>
        </p:nvCxnSpPr>
        <p:spPr>
          <a:xfrm flipV="1">
            <a:off x="4898383" y="3181584"/>
            <a:ext cx="259951" cy="6459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C6C98A-67B8-A04C-8708-06EF8F9163F6}"/>
              </a:ext>
            </a:extLst>
          </p:cNvPr>
          <p:cNvCxnSpPr>
            <a:cxnSpLocks/>
          </p:cNvCxnSpPr>
          <p:nvPr/>
        </p:nvCxnSpPr>
        <p:spPr>
          <a:xfrm flipV="1">
            <a:off x="5169068" y="2972438"/>
            <a:ext cx="1169397" cy="2091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72A0D4-5239-7C4F-99AC-82B12FDC75BA}"/>
              </a:ext>
            </a:extLst>
          </p:cNvPr>
          <p:cNvCxnSpPr>
            <a:cxnSpLocks/>
          </p:cNvCxnSpPr>
          <p:nvPr/>
        </p:nvCxnSpPr>
        <p:spPr>
          <a:xfrm>
            <a:off x="5158334" y="3181584"/>
            <a:ext cx="1259678" cy="10109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DB13CA-00DF-4443-B4D7-11BA510282AA}"/>
              </a:ext>
            </a:extLst>
          </p:cNvPr>
          <p:cNvCxnSpPr>
            <a:cxnSpLocks/>
          </p:cNvCxnSpPr>
          <p:nvPr/>
        </p:nvCxnSpPr>
        <p:spPr>
          <a:xfrm flipH="1" flipV="1">
            <a:off x="6312356" y="2926947"/>
            <a:ext cx="116363" cy="126560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9306F6-F215-AD4A-9B5A-4FD89F834C5C}"/>
              </a:ext>
            </a:extLst>
          </p:cNvPr>
          <p:cNvCxnSpPr>
            <a:cxnSpLocks/>
          </p:cNvCxnSpPr>
          <p:nvPr/>
        </p:nvCxnSpPr>
        <p:spPr>
          <a:xfrm flipV="1">
            <a:off x="6473656" y="3350690"/>
            <a:ext cx="751734" cy="8125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CCC52B-293E-9845-8179-0E14E8643399}"/>
              </a:ext>
            </a:extLst>
          </p:cNvPr>
          <p:cNvCxnSpPr>
            <a:cxnSpLocks/>
          </p:cNvCxnSpPr>
          <p:nvPr/>
        </p:nvCxnSpPr>
        <p:spPr>
          <a:xfrm>
            <a:off x="6358635" y="2972438"/>
            <a:ext cx="866755" cy="3550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AC965D-AABA-FF49-A0A3-8AAAA7DB4699}"/>
              </a:ext>
            </a:extLst>
          </p:cNvPr>
          <p:cNvCxnSpPr>
            <a:cxnSpLocks/>
          </p:cNvCxnSpPr>
          <p:nvPr/>
        </p:nvCxnSpPr>
        <p:spPr>
          <a:xfrm>
            <a:off x="3899012" y="3802813"/>
            <a:ext cx="747528" cy="291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56E468-27F4-8549-B543-A4B505527846}"/>
              </a:ext>
            </a:extLst>
          </p:cNvPr>
          <p:cNvCxnSpPr>
            <a:cxnSpLocks/>
          </p:cNvCxnSpPr>
          <p:nvPr/>
        </p:nvCxnSpPr>
        <p:spPr>
          <a:xfrm>
            <a:off x="7203772" y="3350690"/>
            <a:ext cx="796210" cy="1319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3386C-2946-4C44-9DF9-63EB28D7BB26}"/>
              </a:ext>
            </a:extLst>
          </p:cNvPr>
          <p:cNvCxnSpPr>
            <a:cxnSpLocks/>
          </p:cNvCxnSpPr>
          <p:nvPr/>
        </p:nvCxnSpPr>
        <p:spPr>
          <a:xfrm>
            <a:off x="2021212" y="3745647"/>
            <a:ext cx="5006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7D04E9-EADB-534F-80AE-4F082C5F37CD}"/>
              </a:ext>
            </a:extLst>
          </p:cNvPr>
          <p:cNvCxnSpPr>
            <a:cxnSpLocks/>
          </p:cNvCxnSpPr>
          <p:nvPr/>
        </p:nvCxnSpPr>
        <p:spPr>
          <a:xfrm>
            <a:off x="9662128" y="3556532"/>
            <a:ext cx="1388958" cy="373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98A729A3-5565-0046-828D-0C7C80B129AB}"/>
              </a:ext>
            </a:extLst>
          </p:cNvPr>
          <p:cNvSpPr/>
          <p:nvPr/>
        </p:nvSpPr>
        <p:spPr>
          <a:xfrm>
            <a:off x="5258892" y="434038"/>
            <a:ext cx="1307675" cy="6639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C7436D-1DB1-9349-B4EC-AA74213596CD}"/>
              </a:ext>
            </a:extLst>
          </p:cNvPr>
          <p:cNvSpPr/>
          <p:nvPr/>
        </p:nvSpPr>
        <p:spPr>
          <a:xfrm>
            <a:off x="4476831" y="446497"/>
            <a:ext cx="859879" cy="68278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E4618135-50E0-1C41-9B77-F7DACFD54260}"/>
              </a:ext>
            </a:extLst>
          </p:cNvPr>
          <p:cNvSpPr/>
          <p:nvPr/>
        </p:nvSpPr>
        <p:spPr>
          <a:xfrm>
            <a:off x="5541439" y="5203519"/>
            <a:ext cx="2113900" cy="1171425"/>
          </a:xfrm>
          <a:prstGeom prst="wedgeRoundRectCallout">
            <a:avLst>
              <a:gd name="adj1" fmla="val -11560"/>
              <a:gd name="adj2" fmla="val -11391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F72817-FC7C-2D4F-B731-4584561E9B68}"/>
              </a:ext>
            </a:extLst>
          </p:cNvPr>
          <p:cNvSpPr txBox="1"/>
          <p:nvPr/>
        </p:nvSpPr>
        <p:spPr>
          <a:xfrm>
            <a:off x="4480645" y="51230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/>
              <a:t>送信先</a:t>
            </a:r>
            <a:endParaRPr lang="en-US" altLang="ja-JP" sz="1600" b="1" dirty="0"/>
          </a:p>
          <a:p>
            <a:pPr algn="ctr"/>
            <a:r>
              <a:rPr lang="en-US" sz="1600" b="1" dirty="0"/>
              <a:t>Yahoo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3CC9E2-D53E-2F4A-84D3-A1B0B2D74F4C}"/>
              </a:ext>
            </a:extLst>
          </p:cNvPr>
          <p:cNvSpPr/>
          <p:nvPr/>
        </p:nvSpPr>
        <p:spPr>
          <a:xfrm>
            <a:off x="3609231" y="446498"/>
            <a:ext cx="859879" cy="68278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DBC66E-59F8-534A-AD26-CD1CA6C30339}"/>
              </a:ext>
            </a:extLst>
          </p:cNvPr>
          <p:cNvSpPr txBox="1"/>
          <p:nvPr/>
        </p:nvSpPr>
        <p:spPr>
          <a:xfrm>
            <a:off x="3647737" y="51322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/>
              <a:t>送信元</a:t>
            </a:r>
            <a:endParaRPr lang="en-US" altLang="ja-JP" sz="1600" b="1" dirty="0"/>
          </a:p>
          <a:p>
            <a:pPr algn="ctr"/>
            <a:r>
              <a:rPr lang="ja-JP" altLang="en-US" sz="1600" b="1"/>
              <a:t>家</a:t>
            </a:r>
            <a:endParaRPr lang="en-US" sz="16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DB599A-4F78-EE4C-A52B-A99B3FD3B480}"/>
              </a:ext>
            </a:extLst>
          </p:cNvPr>
          <p:cNvSpPr/>
          <p:nvPr/>
        </p:nvSpPr>
        <p:spPr>
          <a:xfrm>
            <a:off x="2021212" y="434039"/>
            <a:ext cx="1603461" cy="69524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13D0A9-1B17-204B-AE8C-11FF12F53349}"/>
              </a:ext>
            </a:extLst>
          </p:cNvPr>
          <p:cNvSpPr txBox="1"/>
          <p:nvPr/>
        </p:nvSpPr>
        <p:spPr>
          <a:xfrm>
            <a:off x="2051106" y="5934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ページ下さい</a:t>
            </a:r>
            <a:endParaRPr lang="en-US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87B725-9FEC-EF4A-814C-C955BD8C9658}"/>
              </a:ext>
            </a:extLst>
          </p:cNvPr>
          <p:cNvSpPr/>
          <p:nvPr/>
        </p:nvSpPr>
        <p:spPr>
          <a:xfrm>
            <a:off x="6822467" y="1616148"/>
            <a:ext cx="859879" cy="674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DEACE2-1787-1542-A40A-63384AE42DFE}"/>
              </a:ext>
            </a:extLst>
          </p:cNvPr>
          <p:cNvSpPr txBox="1"/>
          <p:nvPr/>
        </p:nvSpPr>
        <p:spPr>
          <a:xfrm>
            <a:off x="6845142" y="167845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/>
              <a:t>送信元</a:t>
            </a:r>
            <a:endParaRPr lang="en-US" altLang="ja-JP" sz="1600" b="1" dirty="0"/>
          </a:p>
          <a:p>
            <a:pPr algn="ctr"/>
            <a:r>
              <a:rPr lang="en-US" sz="1600" b="1" dirty="0"/>
              <a:t>yahoo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D351F9-CA3A-C34E-BBE7-BA79831266D0}"/>
              </a:ext>
            </a:extLst>
          </p:cNvPr>
          <p:cNvSpPr/>
          <p:nvPr/>
        </p:nvSpPr>
        <p:spPr>
          <a:xfrm>
            <a:off x="7690067" y="962689"/>
            <a:ext cx="1752775" cy="132781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7CB308-3FF5-E743-86A0-C4B7F554A30C}"/>
              </a:ext>
            </a:extLst>
          </p:cNvPr>
          <p:cNvSpPr txBox="1"/>
          <p:nvPr/>
        </p:nvSpPr>
        <p:spPr>
          <a:xfrm>
            <a:off x="5861881" y="5339338"/>
            <a:ext cx="152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転送ルール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bg1"/>
                </a:solidFill>
              </a:rPr>
              <a:t>家は左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Yahoo</a:t>
            </a:r>
            <a:r>
              <a:rPr lang="ja-JP" altLang="en-US" b="1">
                <a:solidFill>
                  <a:schemeClr val="bg1"/>
                </a:solidFill>
              </a:rPr>
              <a:t>は右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638E4F3-72D8-D04D-BFC3-4E567D13B7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40" y="1064297"/>
            <a:ext cx="1490827" cy="11245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97A83F-6BA2-6E4F-8FFF-C5AF5240D7BB}"/>
              </a:ext>
            </a:extLst>
          </p:cNvPr>
          <p:cNvSpPr txBox="1"/>
          <p:nvPr/>
        </p:nvSpPr>
        <p:spPr>
          <a:xfrm>
            <a:off x="5541439" y="597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要求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D0634C3D-78FF-3649-9F2D-AEC01EC8A958}"/>
              </a:ext>
            </a:extLst>
          </p:cNvPr>
          <p:cNvSpPr/>
          <p:nvPr/>
        </p:nvSpPr>
        <p:spPr>
          <a:xfrm flipH="1">
            <a:off x="4811904" y="1603351"/>
            <a:ext cx="1321141" cy="6639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F93276-B496-AE4A-A98B-D6B300007907}"/>
              </a:ext>
            </a:extLst>
          </p:cNvPr>
          <p:cNvSpPr txBox="1"/>
          <p:nvPr/>
        </p:nvSpPr>
        <p:spPr>
          <a:xfrm>
            <a:off x="5233260" y="17612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応答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ECD308-0EF0-8649-8550-7A972B4EC09C}"/>
              </a:ext>
            </a:extLst>
          </p:cNvPr>
          <p:cNvSpPr/>
          <p:nvPr/>
        </p:nvSpPr>
        <p:spPr>
          <a:xfrm>
            <a:off x="5970122" y="1620928"/>
            <a:ext cx="859879" cy="669572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C7DCAA-380E-8F4D-BCB2-4463D7685B36}"/>
              </a:ext>
            </a:extLst>
          </p:cNvPr>
          <p:cNvSpPr txBox="1"/>
          <p:nvPr/>
        </p:nvSpPr>
        <p:spPr>
          <a:xfrm>
            <a:off x="6014527" y="169891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/>
              <a:t>送信先</a:t>
            </a:r>
            <a:endParaRPr lang="en-US" altLang="ja-JP" sz="1600" b="1" dirty="0"/>
          </a:p>
          <a:p>
            <a:pPr algn="ctr"/>
            <a:r>
              <a:rPr lang="ja-JP" altLang="en-US" sz="1600" b="1"/>
              <a:t>家</a:t>
            </a:r>
            <a:endParaRPr lang="en-US" sz="1600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923A14-AAAA-0249-9A6D-CB8889FBF157}"/>
              </a:ext>
            </a:extLst>
          </p:cNvPr>
          <p:cNvCxnSpPr>
            <a:cxnSpLocks/>
          </p:cNvCxnSpPr>
          <p:nvPr/>
        </p:nvCxnSpPr>
        <p:spPr>
          <a:xfrm>
            <a:off x="3547239" y="3804809"/>
            <a:ext cx="5006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B7B3909-A4DF-8149-ACAF-88E728CD56B4}"/>
              </a:ext>
            </a:extLst>
          </p:cNvPr>
          <p:cNvCxnSpPr>
            <a:cxnSpLocks/>
          </p:cNvCxnSpPr>
          <p:nvPr/>
        </p:nvCxnSpPr>
        <p:spPr>
          <a:xfrm>
            <a:off x="7723948" y="3450428"/>
            <a:ext cx="496027" cy="82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6C12F-C024-C140-B1F4-F1FDCC98630B}"/>
              </a:ext>
            </a:extLst>
          </p:cNvPr>
          <p:cNvSpPr txBox="1"/>
          <p:nvPr/>
        </p:nvSpPr>
        <p:spPr>
          <a:xfrm>
            <a:off x="4532798" y="3916741"/>
            <a:ext cx="139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Internet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8DD7A0-3629-FA4E-A511-B0DD46D44AC0}"/>
              </a:ext>
            </a:extLst>
          </p:cNvPr>
          <p:cNvCxnSpPr>
            <a:cxnSpLocks/>
          </p:cNvCxnSpPr>
          <p:nvPr/>
        </p:nvCxnSpPr>
        <p:spPr>
          <a:xfrm flipV="1">
            <a:off x="4906770" y="2979876"/>
            <a:ext cx="1422653" cy="8682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3C11B27-D4B8-8546-8181-8D80FBB743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256" y="2712061"/>
            <a:ext cx="1911029" cy="19110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6ACCCA9-0341-0146-AE82-4295833D1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8" y="2906895"/>
            <a:ext cx="1662770" cy="16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D95610-76F1-3346-801B-A1E426B2BC82}"/>
              </a:ext>
            </a:extLst>
          </p:cNvPr>
          <p:cNvSpPr/>
          <p:nvPr/>
        </p:nvSpPr>
        <p:spPr>
          <a:xfrm>
            <a:off x="745825" y="2292149"/>
            <a:ext cx="2603184" cy="34269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71CFB4-B178-9345-8D9B-7E88D95C9B23}"/>
              </a:ext>
            </a:extLst>
          </p:cNvPr>
          <p:cNvSpPr/>
          <p:nvPr/>
        </p:nvSpPr>
        <p:spPr>
          <a:xfrm>
            <a:off x="4072733" y="4639011"/>
            <a:ext cx="3933657" cy="18100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CFFD02-CF13-B140-84F3-3D5870A02F84}"/>
              </a:ext>
            </a:extLst>
          </p:cNvPr>
          <p:cNvSpPr/>
          <p:nvPr/>
        </p:nvSpPr>
        <p:spPr>
          <a:xfrm>
            <a:off x="8641599" y="2292150"/>
            <a:ext cx="2847472" cy="32298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BAA9DE1-5255-7B4D-8755-98A39A5D745C}"/>
              </a:ext>
            </a:extLst>
          </p:cNvPr>
          <p:cNvSpPr/>
          <p:nvPr/>
        </p:nvSpPr>
        <p:spPr>
          <a:xfrm>
            <a:off x="4489894" y="1905838"/>
            <a:ext cx="3065938" cy="179989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8B662-CFFE-E747-8174-189F59F860C9}"/>
              </a:ext>
            </a:extLst>
          </p:cNvPr>
          <p:cNvSpPr txBox="1"/>
          <p:nvPr/>
        </p:nvSpPr>
        <p:spPr>
          <a:xfrm>
            <a:off x="1026143" y="2080346"/>
            <a:ext cx="211788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192.168.0.0/24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EEC53-C467-2A4B-A1D8-D99399ADC741}"/>
              </a:ext>
            </a:extLst>
          </p:cNvPr>
          <p:cNvSpPr txBox="1"/>
          <p:nvPr/>
        </p:nvSpPr>
        <p:spPr>
          <a:xfrm>
            <a:off x="5162513" y="6131198"/>
            <a:ext cx="19623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172.16.0.0/16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C2DBC-0B7E-8E40-A1A9-040658384A20}"/>
              </a:ext>
            </a:extLst>
          </p:cNvPr>
          <p:cNvSpPr txBox="1"/>
          <p:nvPr/>
        </p:nvSpPr>
        <p:spPr>
          <a:xfrm>
            <a:off x="9331801" y="2061316"/>
            <a:ext cx="14959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10.0.0.0/8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B9DE2B-0AEB-0A40-BEC7-5F18BADF5936}"/>
              </a:ext>
            </a:extLst>
          </p:cNvPr>
          <p:cNvSpPr/>
          <p:nvPr/>
        </p:nvSpPr>
        <p:spPr>
          <a:xfrm>
            <a:off x="948240" y="1165922"/>
            <a:ext cx="620573" cy="5211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33F30-4905-E54C-9CA9-375A6AC0F580}"/>
              </a:ext>
            </a:extLst>
          </p:cNvPr>
          <p:cNvSpPr/>
          <p:nvPr/>
        </p:nvSpPr>
        <p:spPr>
          <a:xfrm>
            <a:off x="1568813" y="1165921"/>
            <a:ext cx="620573" cy="5211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D6A58-7D37-A34C-9971-9B4401318196}"/>
              </a:ext>
            </a:extLst>
          </p:cNvPr>
          <p:cNvSpPr/>
          <p:nvPr/>
        </p:nvSpPr>
        <p:spPr>
          <a:xfrm>
            <a:off x="2184317" y="1165920"/>
            <a:ext cx="620573" cy="5211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BF8C9-7280-0344-A5D8-AA02DE75A351}"/>
              </a:ext>
            </a:extLst>
          </p:cNvPr>
          <p:cNvSpPr/>
          <p:nvPr/>
        </p:nvSpPr>
        <p:spPr>
          <a:xfrm>
            <a:off x="2804890" y="1165919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6B487-C4C2-4E4C-BDEA-095569A6B2C3}"/>
              </a:ext>
            </a:extLst>
          </p:cNvPr>
          <p:cNvSpPr/>
          <p:nvPr/>
        </p:nvSpPr>
        <p:spPr>
          <a:xfrm>
            <a:off x="8185836" y="5833030"/>
            <a:ext cx="620573" cy="5211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16207E-41F1-4241-86EF-178CAC9EF40A}"/>
              </a:ext>
            </a:extLst>
          </p:cNvPr>
          <p:cNvSpPr/>
          <p:nvPr/>
        </p:nvSpPr>
        <p:spPr>
          <a:xfrm>
            <a:off x="8806409" y="5833029"/>
            <a:ext cx="620573" cy="5211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5F5BB-BBA8-7E40-8A97-711BF50FC5E8}"/>
              </a:ext>
            </a:extLst>
          </p:cNvPr>
          <p:cNvSpPr/>
          <p:nvPr/>
        </p:nvSpPr>
        <p:spPr>
          <a:xfrm>
            <a:off x="9421913" y="5833028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28F58-075F-BE48-8F5F-BC7BFB5D5DCF}"/>
              </a:ext>
            </a:extLst>
          </p:cNvPr>
          <p:cNvSpPr/>
          <p:nvPr/>
        </p:nvSpPr>
        <p:spPr>
          <a:xfrm>
            <a:off x="10042486" y="5833027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6A132-906D-C14E-B44E-B50F2E8C631B}"/>
              </a:ext>
            </a:extLst>
          </p:cNvPr>
          <p:cNvSpPr/>
          <p:nvPr/>
        </p:nvSpPr>
        <p:spPr>
          <a:xfrm>
            <a:off x="8829258" y="1229698"/>
            <a:ext cx="620573" cy="5211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2811FF-B33B-0C43-A554-1A3C260A560C}"/>
              </a:ext>
            </a:extLst>
          </p:cNvPr>
          <p:cNvSpPr/>
          <p:nvPr/>
        </p:nvSpPr>
        <p:spPr>
          <a:xfrm>
            <a:off x="9449831" y="1229697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872FA-4E50-004D-82E8-D108E2500D8F}"/>
              </a:ext>
            </a:extLst>
          </p:cNvPr>
          <p:cNvSpPr/>
          <p:nvPr/>
        </p:nvSpPr>
        <p:spPr>
          <a:xfrm>
            <a:off x="10065335" y="1229696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A4447C-65A4-E144-AB82-EFE13CC3094B}"/>
              </a:ext>
            </a:extLst>
          </p:cNvPr>
          <p:cNvSpPr/>
          <p:nvPr/>
        </p:nvSpPr>
        <p:spPr>
          <a:xfrm>
            <a:off x="10685908" y="1229695"/>
            <a:ext cx="620573" cy="5211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A6A46-7E6E-EE43-A705-764A597938D1}"/>
              </a:ext>
            </a:extLst>
          </p:cNvPr>
          <p:cNvSpPr txBox="1"/>
          <p:nvPr/>
        </p:nvSpPr>
        <p:spPr>
          <a:xfrm>
            <a:off x="978107" y="16576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8bit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25477-5C73-5B45-B2B3-7532654DC674}"/>
              </a:ext>
            </a:extLst>
          </p:cNvPr>
          <p:cNvSpPr txBox="1"/>
          <p:nvPr/>
        </p:nvSpPr>
        <p:spPr>
          <a:xfrm>
            <a:off x="1602488" y="16576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8bit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A094AC-526F-CB49-9558-0B1D892C17F6}"/>
              </a:ext>
            </a:extLst>
          </p:cNvPr>
          <p:cNvSpPr txBox="1"/>
          <p:nvPr/>
        </p:nvSpPr>
        <p:spPr>
          <a:xfrm>
            <a:off x="2217858" y="16452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8bit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A8C77A-303F-7249-A491-4D72947A2B87}"/>
              </a:ext>
            </a:extLst>
          </p:cNvPr>
          <p:cNvSpPr txBox="1"/>
          <p:nvPr/>
        </p:nvSpPr>
        <p:spPr>
          <a:xfrm>
            <a:off x="2819823" y="16576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BB4BB-8B3C-6748-AAB7-936A417A4913}"/>
              </a:ext>
            </a:extLst>
          </p:cNvPr>
          <p:cNvSpPr txBox="1"/>
          <p:nvPr/>
        </p:nvSpPr>
        <p:spPr>
          <a:xfrm>
            <a:off x="286358" y="38488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ネットワークアドレス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0A1F2-7847-1647-8DF7-A169E90A6A2B}"/>
              </a:ext>
            </a:extLst>
          </p:cNvPr>
          <p:cNvSpPr txBox="1"/>
          <p:nvPr/>
        </p:nvSpPr>
        <p:spPr>
          <a:xfrm>
            <a:off x="2836518" y="3791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ホストアドレス</a:t>
            </a:r>
            <a:endParaRPr lang="en-US" b="1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AFCDC3C-D62C-464D-A695-B3380BB6BEC8}"/>
              </a:ext>
            </a:extLst>
          </p:cNvPr>
          <p:cNvSpPr/>
          <p:nvPr/>
        </p:nvSpPr>
        <p:spPr>
          <a:xfrm rot="5400000">
            <a:off x="1730576" y="33441"/>
            <a:ext cx="308009" cy="177326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E9983A4-D6B0-944F-9787-C27AFBF280EB}"/>
              </a:ext>
            </a:extLst>
          </p:cNvPr>
          <p:cNvSpPr/>
          <p:nvPr/>
        </p:nvSpPr>
        <p:spPr>
          <a:xfrm rot="5400000">
            <a:off x="2942496" y="643393"/>
            <a:ext cx="308009" cy="55335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AD783D-C794-D246-986E-C3CB7A97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91" y="2359700"/>
            <a:ext cx="1119843" cy="6277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9FA3526-B6DC-9446-9FAA-90C79435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752" y="2799593"/>
            <a:ext cx="1197537" cy="10002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FFF6D8D-5D4D-D742-B496-8ACC4071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33" y="4073364"/>
            <a:ext cx="1197537" cy="10002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371E26-DF5B-6D4B-BD24-6F489391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702" y="2753198"/>
            <a:ext cx="1197537" cy="100029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6453B9-AD1F-0A40-9BCD-6BACEB7912E4}"/>
              </a:ext>
            </a:extLst>
          </p:cNvPr>
          <p:cNvCxnSpPr>
            <a:cxnSpLocks/>
          </p:cNvCxnSpPr>
          <p:nvPr/>
        </p:nvCxnSpPr>
        <p:spPr>
          <a:xfrm flipV="1">
            <a:off x="3860800" y="3015826"/>
            <a:ext cx="725861" cy="283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F71F34-C8E4-C34B-8D61-05B74BC4350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22862" y="3703811"/>
            <a:ext cx="1" cy="373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2461B8-0D87-9445-B743-E00299506E78}"/>
              </a:ext>
            </a:extLst>
          </p:cNvPr>
          <p:cNvCxnSpPr>
            <a:cxnSpLocks/>
          </p:cNvCxnSpPr>
          <p:nvPr/>
        </p:nvCxnSpPr>
        <p:spPr>
          <a:xfrm flipH="1" flipV="1">
            <a:off x="7548321" y="3015826"/>
            <a:ext cx="607294" cy="133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681AE8B2-5AC4-B844-8856-F6E18A87CD9F}"/>
              </a:ext>
            </a:extLst>
          </p:cNvPr>
          <p:cNvSpPr/>
          <p:nvPr/>
        </p:nvSpPr>
        <p:spPr>
          <a:xfrm>
            <a:off x="5191589" y="348185"/>
            <a:ext cx="2816134" cy="1410333"/>
          </a:xfrm>
          <a:prstGeom prst="wedgeRoundRectCallout">
            <a:avLst>
              <a:gd name="adj1" fmla="val -21579"/>
              <a:gd name="adj2" fmla="val 84341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80A957-F516-404D-8ECF-1E11A51106C3}"/>
              </a:ext>
            </a:extLst>
          </p:cNvPr>
          <p:cNvSpPr txBox="1"/>
          <p:nvPr/>
        </p:nvSpPr>
        <p:spPr>
          <a:xfrm>
            <a:off x="5441780" y="433517"/>
            <a:ext cx="2367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転送ルール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chemeClr val="bg1"/>
                </a:solidFill>
              </a:rPr>
              <a:t>192.168.0.0/24</a:t>
            </a:r>
            <a:r>
              <a:rPr lang="ja-JP" altLang="en-US" b="1">
                <a:solidFill>
                  <a:schemeClr val="bg1"/>
                </a:solidFill>
              </a:rPr>
              <a:t>は左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172.16.0.0/16</a:t>
            </a:r>
            <a:r>
              <a:rPr lang="ja-JP" altLang="en-US" b="1">
                <a:solidFill>
                  <a:schemeClr val="bg1"/>
                </a:solidFill>
              </a:rPr>
              <a:t>は下</a:t>
            </a:r>
            <a:endParaRPr lang="en-US" altLang="ja-JP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10.0.0.0/8</a:t>
            </a:r>
            <a:r>
              <a:rPr lang="ja-JP" altLang="en-US" b="1">
                <a:solidFill>
                  <a:schemeClr val="bg1"/>
                </a:solidFill>
              </a:rPr>
              <a:t>は右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A43840-0647-7B4C-A22E-139CA0820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58" y="4230732"/>
            <a:ext cx="1302927" cy="97719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9E1454D-7BDE-4344-8E46-54E522726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72" y="4822407"/>
            <a:ext cx="1302927" cy="97719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F42F8D4-E988-FC48-BFDB-3DCB1EE305CC}"/>
              </a:ext>
            </a:extLst>
          </p:cNvPr>
          <p:cNvSpPr txBox="1"/>
          <p:nvPr/>
        </p:nvSpPr>
        <p:spPr>
          <a:xfrm>
            <a:off x="1246508" y="3610910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FDBEF5-91B3-5240-96A1-3745E7724FDC}"/>
              </a:ext>
            </a:extLst>
          </p:cNvPr>
          <p:cNvSpPr txBox="1"/>
          <p:nvPr/>
        </p:nvSpPr>
        <p:spPr>
          <a:xfrm>
            <a:off x="1246508" y="5159675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192.168.0.11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7788FB2-4441-DB4B-96A8-7D7E2D580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33" y="3975974"/>
            <a:ext cx="1302927" cy="97719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67C0231-4AB0-D940-8914-208E2A8E5DE4}"/>
              </a:ext>
            </a:extLst>
          </p:cNvPr>
          <p:cNvSpPr txBox="1"/>
          <p:nvPr/>
        </p:nvSpPr>
        <p:spPr>
          <a:xfrm>
            <a:off x="9547326" y="3380098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10.0.0.10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9F9249-C56A-FE4D-A0C7-FB539FBE8C48}"/>
              </a:ext>
            </a:extLst>
          </p:cNvPr>
          <p:cNvSpPr txBox="1"/>
          <p:nvPr/>
        </p:nvSpPr>
        <p:spPr>
          <a:xfrm>
            <a:off x="9531642" y="4989543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10.1.1.11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CF6501-8D4A-144D-A200-DAE6525944A0}"/>
              </a:ext>
            </a:extLst>
          </p:cNvPr>
          <p:cNvSpPr txBox="1"/>
          <p:nvPr/>
        </p:nvSpPr>
        <p:spPr>
          <a:xfrm>
            <a:off x="4347019" y="5743295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172.16.0.10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DA665D-3F5D-6241-B84C-9BD0FC3FA8A3}"/>
              </a:ext>
            </a:extLst>
          </p:cNvPr>
          <p:cNvSpPr txBox="1"/>
          <p:nvPr/>
        </p:nvSpPr>
        <p:spPr>
          <a:xfrm>
            <a:off x="6472817" y="5724249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172.16.1.11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0389DC-A94E-F447-A15E-8A2907A54FC7}"/>
              </a:ext>
            </a:extLst>
          </p:cNvPr>
          <p:cNvCxnSpPr>
            <a:cxnSpLocks/>
          </p:cNvCxnSpPr>
          <p:nvPr/>
        </p:nvCxnSpPr>
        <p:spPr>
          <a:xfrm flipV="1">
            <a:off x="4572166" y="2726551"/>
            <a:ext cx="725861" cy="283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0655AB-9FEF-9B46-8B92-3A9D65A83D5E}"/>
              </a:ext>
            </a:extLst>
          </p:cNvPr>
          <p:cNvCxnSpPr>
            <a:cxnSpLocks/>
          </p:cNvCxnSpPr>
          <p:nvPr/>
        </p:nvCxnSpPr>
        <p:spPr>
          <a:xfrm>
            <a:off x="6766760" y="2828031"/>
            <a:ext cx="761106" cy="1544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85097E-C11E-CF43-943B-C9ABB8355742}"/>
              </a:ext>
            </a:extLst>
          </p:cNvPr>
          <p:cNvCxnSpPr>
            <a:cxnSpLocks/>
          </p:cNvCxnSpPr>
          <p:nvPr/>
        </p:nvCxnSpPr>
        <p:spPr>
          <a:xfrm>
            <a:off x="6023462" y="3120695"/>
            <a:ext cx="0" cy="5824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10DB4F3-9F85-144B-B38F-FDC0BFF542F1}"/>
              </a:ext>
            </a:extLst>
          </p:cNvPr>
          <p:cNvSpPr txBox="1"/>
          <p:nvPr/>
        </p:nvSpPr>
        <p:spPr>
          <a:xfrm>
            <a:off x="8873985" y="17043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8bit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B9BBD8-843D-EA49-8D8B-9FD8A112B3DC}"/>
              </a:ext>
            </a:extLst>
          </p:cNvPr>
          <p:cNvSpPr txBox="1"/>
          <p:nvPr/>
        </p:nvSpPr>
        <p:spPr>
          <a:xfrm>
            <a:off x="9498366" y="17043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A350F-1F8C-5C44-8C14-83A4CC02B2C4}"/>
              </a:ext>
            </a:extLst>
          </p:cNvPr>
          <p:cNvSpPr txBox="1"/>
          <p:nvPr/>
        </p:nvSpPr>
        <p:spPr>
          <a:xfrm>
            <a:off x="10113736" y="169198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DE478F-A293-E449-857D-0BF7DBD8B776}"/>
              </a:ext>
            </a:extLst>
          </p:cNvPr>
          <p:cNvSpPr txBox="1"/>
          <p:nvPr/>
        </p:nvSpPr>
        <p:spPr>
          <a:xfrm>
            <a:off x="10715701" y="17043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0B16E9-AA9F-6849-B42F-ABA929C0312E}"/>
              </a:ext>
            </a:extLst>
          </p:cNvPr>
          <p:cNvSpPr txBox="1"/>
          <p:nvPr/>
        </p:nvSpPr>
        <p:spPr>
          <a:xfrm>
            <a:off x="8239950" y="631461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8bit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FDADBC-BBEB-2A46-A64B-291F38C9F671}"/>
              </a:ext>
            </a:extLst>
          </p:cNvPr>
          <p:cNvSpPr txBox="1"/>
          <p:nvPr/>
        </p:nvSpPr>
        <p:spPr>
          <a:xfrm>
            <a:off x="8864331" y="631461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8bit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11857-A78A-7841-A0D9-4DE3D87AE043}"/>
              </a:ext>
            </a:extLst>
          </p:cNvPr>
          <p:cNvSpPr txBox="1"/>
          <p:nvPr/>
        </p:nvSpPr>
        <p:spPr>
          <a:xfrm>
            <a:off x="9479701" y="63021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E83A06-2624-714F-8B8C-4363BA8E32DB}"/>
              </a:ext>
            </a:extLst>
          </p:cNvPr>
          <p:cNvSpPr txBox="1"/>
          <p:nvPr/>
        </p:nvSpPr>
        <p:spPr>
          <a:xfrm>
            <a:off x="10081666" y="631461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8bit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070C8A-FEC1-0E4F-A971-2F33BEA57DCC}"/>
              </a:ext>
            </a:extLst>
          </p:cNvPr>
          <p:cNvCxnSpPr/>
          <p:nvPr/>
        </p:nvCxnSpPr>
        <p:spPr>
          <a:xfrm>
            <a:off x="2680804" y="2522981"/>
            <a:ext cx="3896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3AFC78-9DB5-CE45-B926-D964969D2BBD}"/>
              </a:ext>
            </a:extLst>
          </p:cNvPr>
          <p:cNvCxnSpPr>
            <a:cxnSpLocks/>
          </p:cNvCxnSpPr>
          <p:nvPr/>
        </p:nvCxnSpPr>
        <p:spPr>
          <a:xfrm flipV="1">
            <a:off x="10495605" y="2521819"/>
            <a:ext cx="313566" cy="11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7ABB44-DFA6-B54D-BBD1-63EAFCC8F66C}"/>
              </a:ext>
            </a:extLst>
          </p:cNvPr>
          <p:cNvCxnSpPr/>
          <p:nvPr/>
        </p:nvCxnSpPr>
        <p:spPr>
          <a:xfrm>
            <a:off x="6673684" y="6563987"/>
            <a:ext cx="3896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A9FE2079-CD76-9F4B-B111-2F740FCD9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70" y="2214408"/>
            <a:ext cx="1619368" cy="161936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2E1E8E1-BD01-174B-BECF-470796C61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88" y="4464571"/>
            <a:ext cx="1619368" cy="16193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9A57D6-9AD4-9F49-A8D4-85D7F555E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078" y="2134126"/>
            <a:ext cx="1619368" cy="16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9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EA0D4B-64C3-AD4C-8A76-F70D181DC833}"/>
              </a:ext>
            </a:extLst>
          </p:cNvPr>
          <p:cNvSpPr/>
          <p:nvPr/>
        </p:nvSpPr>
        <p:spPr>
          <a:xfrm>
            <a:off x="957579" y="2195896"/>
            <a:ext cx="5820076" cy="42241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EBAFF-5CCA-164E-B154-F2C94F088FDD}"/>
              </a:ext>
            </a:extLst>
          </p:cNvPr>
          <p:cNvSpPr txBox="1"/>
          <p:nvPr/>
        </p:nvSpPr>
        <p:spPr>
          <a:xfrm>
            <a:off x="2054791" y="1945379"/>
            <a:ext cx="211788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192.168.0.0/24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F477C-58F5-524B-97FF-3559A818FAAB}"/>
              </a:ext>
            </a:extLst>
          </p:cNvPr>
          <p:cNvSpPr txBox="1"/>
          <p:nvPr/>
        </p:nvSpPr>
        <p:spPr>
          <a:xfrm>
            <a:off x="1210281" y="3752545"/>
            <a:ext cx="2582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IP : 192.168.0.10</a:t>
            </a:r>
          </a:p>
          <a:p>
            <a:r>
              <a:rPr lang="en-US" sz="2000" b="1" dirty="0"/>
              <a:t>MAC : 0000:0000:0001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AFBFD7-FF95-9641-8A1E-E03DA553D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09" y="2626789"/>
            <a:ext cx="1369144" cy="1369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27200C-4EE2-2F46-B302-4AFCF487FDDA}"/>
              </a:ext>
            </a:extLst>
          </p:cNvPr>
          <p:cNvSpPr txBox="1"/>
          <p:nvPr/>
        </p:nvSpPr>
        <p:spPr>
          <a:xfrm>
            <a:off x="4125963" y="3752546"/>
            <a:ext cx="2582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IP : 192.168.0.11</a:t>
            </a:r>
          </a:p>
          <a:p>
            <a:r>
              <a:rPr lang="en-US" sz="2000" b="1" dirty="0"/>
              <a:t>MAC : 0000:0000:0002</a:t>
            </a: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CE786C96-9299-D14E-B64F-0CDAF8DBFC61}"/>
              </a:ext>
            </a:extLst>
          </p:cNvPr>
          <p:cNvSpPr/>
          <p:nvPr/>
        </p:nvSpPr>
        <p:spPr>
          <a:xfrm rot="10800000" flipH="1">
            <a:off x="2372368" y="4525951"/>
            <a:ext cx="3130676" cy="563815"/>
          </a:xfrm>
          <a:prstGeom prst="utur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D5F87C50-EDE0-A54A-A790-E89AF0AAEAFF}"/>
              </a:ext>
            </a:extLst>
          </p:cNvPr>
          <p:cNvSpPr/>
          <p:nvPr/>
        </p:nvSpPr>
        <p:spPr>
          <a:xfrm rot="10800000">
            <a:off x="1795042" y="4608101"/>
            <a:ext cx="4037865" cy="984177"/>
          </a:xfrm>
          <a:prstGeom prst="uturnArrow">
            <a:avLst>
              <a:gd name="adj1" fmla="val 12160"/>
              <a:gd name="adj2" fmla="val 14728"/>
              <a:gd name="adj3" fmla="val 15584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31C75-2FA9-DC4A-9B21-74742169275C}"/>
              </a:ext>
            </a:extLst>
          </p:cNvPr>
          <p:cNvSpPr txBox="1"/>
          <p:nvPr/>
        </p:nvSpPr>
        <p:spPr>
          <a:xfrm>
            <a:off x="2612686" y="4638582"/>
            <a:ext cx="2502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/>
              <a:t>宛先</a:t>
            </a:r>
            <a:r>
              <a:rPr lang="en-US" altLang="ja-JP" sz="1600" b="1" dirty="0"/>
              <a:t>MAC : 0000:0000:0002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B2EDB-623A-F540-BF40-77F1CAA2249B}"/>
              </a:ext>
            </a:extLst>
          </p:cNvPr>
          <p:cNvSpPr txBox="1"/>
          <p:nvPr/>
        </p:nvSpPr>
        <p:spPr>
          <a:xfrm>
            <a:off x="2612686" y="5155286"/>
            <a:ext cx="2502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/>
              <a:t>宛先</a:t>
            </a:r>
            <a:r>
              <a:rPr lang="en-US" altLang="ja-JP" sz="1600" b="1" dirty="0"/>
              <a:t>MAC : 0000:0000:0001</a:t>
            </a:r>
            <a:endParaRPr lang="en-US" sz="16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437196-9B0B-5747-9257-F6C11973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009" y="1585418"/>
            <a:ext cx="1197537" cy="10002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40FDF4-DC68-764B-8248-A42763D4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422" y="1572649"/>
            <a:ext cx="1197537" cy="1000296"/>
          </a:xfrm>
          <a:prstGeom prst="rect">
            <a:avLst/>
          </a:prstGeom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D16D8130-F548-904E-BBB1-1851738103D4}"/>
              </a:ext>
            </a:extLst>
          </p:cNvPr>
          <p:cNvSpPr/>
          <p:nvPr/>
        </p:nvSpPr>
        <p:spPr>
          <a:xfrm>
            <a:off x="5671998" y="246522"/>
            <a:ext cx="2792767" cy="1484875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89A49D9-493F-664B-8E27-631D6276B299}"/>
              </a:ext>
            </a:extLst>
          </p:cNvPr>
          <p:cNvSpPr/>
          <p:nvPr/>
        </p:nvSpPr>
        <p:spPr>
          <a:xfrm>
            <a:off x="8192443" y="2195896"/>
            <a:ext cx="3107451" cy="42241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3469D7-3257-F549-80AC-01CC577FE680}"/>
              </a:ext>
            </a:extLst>
          </p:cNvPr>
          <p:cNvSpPr txBox="1"/>
          <p:nvPr/>
        </p:nvSpPr>
        <p:spPr>
          <a:xfrm>
            <a:off x="9248656" y="2007474"/>
            <a:ext cx="14959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10.0.0.0/8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F3048-70B3-9C4E-B1A3-69A4F99B7B4A}"/>
              </a:ext>
            </a:extLst>
          </p:cNvPr>
          <p:cNvSpPr txBox="1"/>
          <p:nvPr/>
        </p:nvSpPr>
        <p:spPr>
          <a:xfrm>
            <a:off x="8633720" y="3752545"/>
            <a:ext cx="2347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 : 10.0.0.10</a:t>
            </a:r>
          </a:p>
          <a:p>
            <a:r>
              <a:rPr lang="en-US" b="1" dirty="0"/>
              <a:t>MAC : 0000:0000:0011</a:t>
            </a: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B96D88F3-D295-C444-8F1D-070959B02602}"/>
              </a:ext>
            </a:extLst>
          </p:cNvPr>
          <p:cNvSpPr/>
          <p:nvPr/>
        </p:nvSpPr>
        <p:spPr>
          <a:xfrm rot="10800000" flipH="1" flipV="1">
            <a:off x="5503044" y="1024561"/>
            <a:ext cx="3130676" cy="60004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E6497-A141-CD4C-9EF8-A0C4F041AB72}"/>
              </a:ext>
            </a:extLst>
          </p:cNvPr>
          <p:cNvSpPr txBox="1"/>
          <p:nvPr/>
        </p:nvSpPr>
        <p:spPr>
          <a:xfrm>
            <a:off x="6142077" y="1172191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宛先</a:t>
            </a:r>
            <a:r>
              <a:rPr lang="en-US" altLang="ja-JP" b="1" dirty="0"/>
              <a:t>IP : 10.0.0.10</a:t>
            </a:r>
            <a:endParaRPr lang="en-US" b="1" dirty="0"/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07AB344A-2C5B-6841-949B-F0B4483CAD23}"/>
              </a:ext>
            </a:extLst>
          </p:cNvPr>
          <p:cNvSpPr/>
          <p:nvPr/>
        </p:nvSpPr>
        <p:spPr>
          <a:xfrm rot="10800000" flipV="1">
            <a:off x="4897091" y="750808"/>
            <a:ext cx="4037865" cy="863726"/>
          </a:xfrm>
          <a:prstGeom prst="uturnArrow">
            <a:avLst>
              <a:gd name="adj1" fmla="val 17732"/>
              <a:gd name="adj2" fmla="val 22529"/>
              <a:gd name="adj3" fmla="val 24499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10BE3-B695-AD44-8011-BB85ACB39007}"/>
              </a:ext>
            </a:extLst>
          </p:cNvPr>
          <p:cNvSpPr txBox="1"/>
          <p:nvPr/>
        </p:nvSpPr>
        <p:spPr>
          <a:xfrm>
            <a:off x="6022923" y="42464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宛先</a:t>
            </a:r>
            <a:r>
              <a:rPr lang="en-US" altLang="ja-JP" b="1" dirty="0"/>
              <a:t>IP : 192.168.0.10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DB0A6-7883-A14E-A9E5-0E22CE98C2D0}"/>
              </a:ext>
            </a:extLst>
          </p:cNvPr>
          <p:cNvSpPr txBox="1"/>
          <p:nvPr/>
        </p:nvSpPr>
        <p:spPr>
          <a:xfrm>
            <a:off x="2259727" y="5745020"/>
            <a:ext cx="3570208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</a:rPr>
              <a:t>同一ネットワーク内通信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830D98-A5FE-5147-9AB4-6169FBB7AC3A}"/>
              </a:ext>
            </a:extLst>
          </p:cNvPr>
          <p:cNvSpPr txBox="1"/>
          <p:nvPr/>
        </p:nvSpPr>
        <p:spPr>
          <a:xfrm>
            <a:off x="1769354" y="640685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</a:rPr>
              <a:t>ネットワーク間通信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F52967-D7EF-BF48-8B56-B3AE0342F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60" y="2238306"/>
            <a:ext cx="1619368" cy="16193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5276B8C-21B0-054F-872E-27E5677B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15" y="2501677"/>
            <a:ext cx="1619368" cy="16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4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40364BBF-F964-3141-B1B9-2CFF20C61AEA}"/>
              </a:ext>
            </a:extLst>
          </p:cNvPr>
          <p:cNvSpPr/>
          <p:nvPr/>
        </p:nvSpPr>
        <p:spPr>
          <a:xfrm>
            <a:off x="5207342" y="4865118"/>
            <a:ext cx="1646079" cy="1122157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3EC12-1737-F14E-AAD6-FB0B1C8E953B}"/>
              </a:ext>
            </a:extLst>
          </p:cNvPr>
          <p:cNvSpPr txBox="1"/>
          <p:nvPr/>
        </p:nvSpPr>
        <p:spPr>
          <a:xfrm>
            <a:off x="3434715" y="606784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192.168.0.10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68759-4D88-AC4C-9990-DFE655118FB5}"/>
              </a:ext>
            </a:extLst>
          </p:cNvPr>
          <p:cNvSpPr txBox="1"/>
          <p:nvPr/>
        </p:nvSpPr>
        <p:spPr>
          <a:xfrm>
            <a:off x="7028242" y="6080535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10.0.0.10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1962F-CD13-034A-9335-E7AA86C650B1}"/>
              </a:ext>
            </a:extLst>
          </p:cNvPr>
          <p:cNvSpPr/>
          <p:nvPr/>
        </p:nvSpPr>
        <p:spPr>
          <a:xfrm>
            <a:off x="433137" y="539016"/>
            <a:ext cx="3619099" cy="540941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0D978-13BE-D64C-9279-EA815428B822}"/>
              </a:ext>
            </a:extLst>
          </p:cNvPr>
          <p:cNvSpPr/>
          <p:nvPr/>
        </p:nvSpPr>
        <p:spPr>
          <a:xfrm>
            <a:off x="894007" y="4266402"/>
            <a:ext cx="2600007" cy="54089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通信の振り分け</a:t>
            </a:r>
            <a:endParaRPr lang="en-US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803494-74E0-2446-844E-81945363CCE0}"/>
              </a:ext>
            </a:extLst>
          </p:cNvPr>
          <p:cNvSpPr/>
          <p:nvPr/>
        </p:nvSpPr>
        <p:spPr>
          <a:xfrm>
            <a:off x="2261980" y="1449586"/>
            <a:ext cx="1232034" cy="914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ブラウザ</a:t>
            </a:r>
            <a:endParaRPr lang="en-US" sz="2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2D6F7D-81DB-114F-AD86-E232EDA82E66}"/>
              </a:ext>
            </a:extLst>
          </p:cNvPr>
          <p:cNvSpPr/>
          <p:nvPr/>
        </p:nvSpPr>
        <p:spPr>
          <a:xfrm>
            <a:off x="894007" y="1449586"/>
            <a:ext cx="1232034" cy="9144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メーラー</a:t>
            </a:r>
            <a:endParaRPr lang="en-US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E75AE1-43A9-9C40-B33D-98433028302E}"/>
              </a:ext>
            </a:extLst>
          </p:cNvPr>
          <p:cNvSpPr/>
          <p:nvPr/>
        </p:nvSpPr>
        <p:spPr>
          <a:xfrm>
            <a:off x="894007" y="5128746"/>
            <a:ext cx="2600007" cy="54089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ホスト間の転送</a:t>
            </a:r>
            <a:endParaRPr lang="en-US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941451-17A5-8044-8955-4A4BA33D56A4}"/>
              </a:ext>
            </a:extLst>
          </p:cNvPr>
          <p:cNvSpPr/>
          <p:nvPr/>
        </p:nvSpPr>
        <p:spPr>
          <a:xfrm>
            <a:off x="3784841" y="5128745"/>
            <a:ext cx="534789" cy="54089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972AB3-91E0-1E4F-865D-C8FF127A29FD}"/>
              </a:ext>
            </a:extLst>
          </p:cNvPr>
          <p:cNvSpPr/>
          <p:nvPr/>
        </p:nvSpPr>
        <p:spPr>
          <a:xfrm>
            <a:off x="4946365" y="5235107"/>
            <a:ext cx="2324540" cy="193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3916AA3-D6E9-F548-A68E-C2A14431EAD5}"/>
              </a:ext>
            </a:extLst>
          </p:cNvPr>
          <p:cNvSpPr/>
          <p:nvPr/>
        </p:nvSpPr>
        <p:spPr>
          <a:xfrm rot="5400000">
            <a:off x="7249223" y="5084580"/>
            <a:ext cx="365771" cy="322407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8BBEB98F-6BB2-3C4F-87F3-450843585212}"/>
              </a:ext>
            </a:extLst>
          </p:cNvPr>
          <p:cNvSpPr/>
          <p:nvPr/>
        </p:nvSpPr>
        <p:spPr>
          <a:xfrm rot="5400000" flipV="1">
            <a:off x="4604663" y="5086964"/>
            <a:ext cx="365771" cy="317633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01626C-56BF-0245-AF29-76308DAA1826}"/>
              </a:ext>
            </a:extLst>
          </p:cNvPr>
          <p:cNvSpPr/>
          <p:nvPr/>
        </p:nvSpPr>
        <p:spPr>
          <a:xfrm>
            <a:off x="4946365" y="5428303"/>
            <a:ext cx="2324540" cy="193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37C3E983-6936-5E4B-9E8A-B2F3A2D47848}"/>
              </a:ext>
            </a:extLst>
          </p:cNvPr>
          <p:cNvSpPr/>
          <p:nvPr/>
        </p:nvSpPr>
        <p:spPr>
          <a:xfrm rot="5400000" flipH="1">
            <a:off x="7250451" y="5450346"/>
            <a:ext cx="363311" cy="322407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B2C87EA7-8621-2E4F-8D07-7B0A3793AE85}"/>
              </a:ext>
            </a:extLst>
          </p:cNvPr>
          <p:cNvSpPr/>
          <p:nvPr/>
        </p:nvSpPr>
        <p:spPr>
          <a:xfrm rot="5400000" flipH="1" flipV="1">
            <a:off x="4607462" y="5452193"/>
            <a:ext cx="365413" cy="317633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79AF8B-C459-1E46-A9A4-05EA2422BBE7}"/>
              </a:ext>
            </a:extLst>
          </p:cNvPr>
          <p:cNvCxnSpPr/>
          <p:nvPr/>
        </p:nvCxnSpPr>
        <p:spPr>
          <a:xfrm>
            <a:off x="4437290" y="5426196"/>
            <a:ext cx="33784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88A253E-8DEF-A249-8317-31CCE2489C80}"/>
              </a:ext>
            </a:extLst>
          </p:cNvPr>
          <p:cNvSpPr/>
          <p:nvPr/>
        </p:nvSpPr>
        <p:spPr>
          <a:xfrm>
            <a:off x="8023677" y="539015"/>
            <a:ext cx="3651767" cy="540905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C91DFE-3CB8-AA43-BAFD-BE7032B8DBF7}"/>
              </a:ext>
            </a:extLst>
          </p:cNvPr>
          <p:cNvSpPr/>
          <p:nvPr/>
        </p:nvSpPr>
        <p:spPr>
          <a:xfrm>
            <a:off x="8625793" y="4266401"/>
            <a:ext cx="2600007" cy="54089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通信の振り分け</a:t>
            </a:r>
            <a:endParaRPr lang="en-US" sz="2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6953FD-CAA1-FA4A-A2CF-98635912BE30}"/>
              </a:ext>
            </a:extLst>
          </p:cNvPr>
          <p:cNvSpPr/>
          <p:nvPr/>
        </p:nvSpPr>
        <p:spPr>
          <a:xfrm>
            <a:off x="8625793" y="5128383"/>
            <a:ext cx="2600007" cy="54089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ホスト間の転送</a:t>
            </a:r>
            <a:endParaRPr lang="en-US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C88D7-39C0-9B42-8D41-5F126D268D30}"/>
              </a:ext>
            </a:extLst>
          </p:cNvPr>
          <p:cNvSpPr/>
          <p:nvPr/>
        </p:nvSpPr>
        <p:spPr>
          <a:xfrm>
            <a:off x="7837077" y="5128383"/>
            <a:ext cx="534789" cy="54089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01C82EE-CEDD-EE49-8DA7-5EBAE186315D}"/>
              </a:ext>
            </a:extLst>
          </p:cNvPr>
          <p:cNvSpPr/>
          <p:nvPr/>
        </p:nvSpPr>
        <p:spPr>
          <a:xfrm>
            <a:off x="662819" y="1123632"/>
            <a:ext cx="3122022" cy="1898932"/>
          </a:xfrm>
          <a:prstGeom prst="round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C00C053D-2BB4-8246-830A-EDA9B222E969}"/>
              </a:ext>
            </a:extLst>
          </p:cNvPr>
          <p:cNvSpPr/>
          <p:nvPr/>
        </p:nvSpPr>
        <p:spPr>
          <a:xfrm rot="5400000">
            <a:off x="792228" y="3031434"/>
            <a:ext cx="1435589" cy="435609"/>
          </a:xfrm>
          <a:prstGeom prst="leftRightArrow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2D51B70F-36E1-FE45-B9C6-CB2AE3D6A6B5}"/>
              </a:ext>
            </a:extLst>
          </p:cNvPr>
          <p:cNvSpPr/>
          <p:nvPr/>
        </p:nvSpPr>
        <p:spPr>
          <a:xfrm rot="5400000">
            <a:off x="2173692" y="3029979"/>
            <a:ext cx="1432679" cy="435609"/>
          </a:xfrm>
          <a:prstGeom prst="leftRightArrow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BA9BA0-2BEC-0A40-9065-81DA356B60AF}"/>
              </a:ext>
            </a:extLst>
          </p:cNvPr>
          <p:cNvSpPr/>
          <p:nvPr/>
        </p:nvSpPr>
        <p:spPr>
          <a:xfrm>
            <a:off x="9950846" y="1449586"/>
            <a:ext cx="1232034" cy="914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Web</a:t>
            </a:r>
          </a:p>
          <a:p>
            <a:pPr algn="ctr"/>
            <a:r>
              <a:rPr lang="ja-JP" altLang="en-US" sz="2000" b="1"/>
              <a:t>サーバー</a:t>
            </a:r>
            <a:endParaRPr lang="en-US" sz="2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15FE29-9F07-A44A-9E35-B11D48B19BA0}"/>
              </a:ext>
            </a:extLst>
          </p:cNvPr>
          <p:cNvSpPr/>
          <p:nvPr/>
        </p:nvSpPr>
        <p:spPr>
          <a:xfrm>
            <a:off x="8582873" y="1449586"/>
            <a:ext cx="1232034" cy="9144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メール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サーバー</a:t>
            </a:r>
            <a:endParaRPr lang="en-US" sz="2000" b="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E5F549-DC60-C445-8E8B-F4DC5F11A305}"/>
              </a:ext>
            </a:extLst>
          </p:cNvPr>
          <p:cNvSpPr/>
          <p:nvPr/>
        </p:nvSpPr>
        <p:spPr>
          <a:xfrm>
            <a:off x="8351685" y="1123632"/>
            <a:ext cx="3122022" cy="1898932"/>
          </a:xfrm>
          <a:prstGeom prst="round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8BA38506-679F-184F-8859-8849CCBBA9DC}"/>
              </a:ext>
            </a:extLst>
          </p:cNvPr>
          <p:cNvSpPr/>
          <p:nvPr/>
        </p:nvSpPr>
        <p:spPr>
          <a:xfrm rot="5400000">
            <a:off x="8481094" y="3031434"/>
            <a:ext cx="1435589" cy="435609"/>
          </a:xfrm>
          <a:prstGeom prst="leftRightArrow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CB31C0B-0EAD-C048-92DF-776481959B44}"/>
              </a:ext>
            </a:extLst>
          </p:cNvPr>
          <p:cNvSpPr/>
          <p:nvPr/>
        </p:nvSpPr>
        <p:spPr>
          <a:xfrm rot="5400000">
            <a:off x="9862558" y="3029979"/>
            <a:ext cx="1432679" cy="435609"/>
          </a:xfrm>
          <a:prstGeom prst="leftRightArrow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5E6111-C842-7047-BD18-D964F77119A0}"/>
              </a:ext>
            </a:extLst>
          </p:cNvPr>
          <p:cNvSpPr txBox="1"/>
          <p:nvPr/>
        </p:nvSpPr>
        <p:spPr>
          <a:xfrm>
            <a:off x="938541" y="822199"/>
            <a:ext cx="2646878" cy="4616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</a:rPr>
              <a:t>アプリケーション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89CFC0-6A75-9A4F-B323-2E13F6FDCB55}"/>
              </a:ext>
            </a:extLst>
          </p:cNvPr>
          <p:cNvSpPr txBox="1"/>
          <p:nvPr/>
        </p:nvSpPr>
        <p:spPr>
          <a:xfrm>
            <a:off x="8595793" y="820463"/>
            <a:ext cx="2646878" cy="4616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</a:rPr>
              <a:t>アプリケーション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8A7E4A-D564-5E4C-B825-F8B593C9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49" y="3665693"/>
            <a:ext cx="1425797" cy="1425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4B2BC-5888-7043-BEA4-6B7F6D63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41" y="3474986"/>
            <a:ext cx="136144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6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70518-4B69-AA48-B2C1-142EB730C528}"/>
              </a:ext>
            </a:extLst>
          </p:cNvPr>
          <p:cNvSpPr/>
          <p:nvPr/>
        </p:nvSpPr>
        <p:spPr>
          <a:xfrm>
            <a:off x="2492454" y="515830"/>
            <a:ext cx="2984321" cy="6833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アプリケーション</a:t>
            </a:r>
            <a:endParaRPr lang="en-US" altLang="ja-JP" sz="2000" b="1" dirty="0"/>
          </a:p>
          <a:p>
            <a:pPr algn="ctr"/>
            <a:r>
              <a:rPr lang="en-US" altLang="ja-JP" sz="2000" b="1" dirty="0"/>
              <a:t> (Layer 7)</a:t>
            </a: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A773F-97D0-BA48-A510-C4FEC384E4A8}"/>
              </a:ext>
            </a:extLst>
          </p:cNvPr>
          <p:cNvSpPr/>
          <p:nvPr/>
        </p:nvSpPr>
        <p:spPr>
          <a:xfrm>
            <a:off x="2492454" y="2416122"/>
            <a:ext cx="2984321" cy="6833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TCP/UDP (Layer 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C9CDC-B199-A64A-B49D-E575ED8F3DE0}"/>
              </a:ext>
            </a:extLst>
          </p:cNvPr>
          <p:cNvSpPr/>
          <p:nvPr/>
        </p:nvSpPr>
        <p:spPr>
          <a:xfrm>
            <a:off x="2492454" y="3810321"/>
            <a:ext cx="2984322" cy="683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IP (Layer 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2B62A-47A3-9048-8011-E2DB22B7EF21}"/>
              </a:ext>
            </a:extLst>
          </p:cNvPr>
          <p:cNvSpPr/>
          <p:nvPr/>
        </p:nvSpPr>
        <p:spPr>
          <a:xfrm>
            <a:off x="2492452" y="5161329"/>
            <a:ext cx="2984323" cy="683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イーサネット</a:t>
            </a:r>
            <a:r>
              <a:rPr lang="en-US" altLang="ja-JP" sz="2000" b="1" dirty="0"/>
              <a:t> </a:t>
            </a:r>
          </a:p>
          <a:p>
            <a:pPr algn="ctr"/>
            <a:r>
              <a:rPr lang="en-US" altLang="ja-JP" sz="2000" b="1" dirty="0"/>
              <a:t>(Layer 2)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C54DD-AF0D-B544-91A7-CC47928FF9EA}"/>
              </a:ext>
            </a:extLst>
          </p:cNvPr>
          <p:cNvSpPr/>
          <p:nvPr/>
        </p:nvSpPr>
        <p:spPr>
          <a:xfrm>
            <a:off x="6758541" y="2197827"/>
            <a:ext cx="877498" cy="938507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E2CD2-8B58-BA46-9B8F-BB474FED9BFC}"/>
              </a:ext>
            </a:extLst>
          </p:cNvPr>
          <p:cNvSpPr/>
          <p:nvPr/>
        </p:nvSpPr>
        <p:spPr>
          <a:xfrm>
            <a:off x="7636039" y="2668054"/>
            <a:ext cx="656616" cy="46827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5A672-786F-AA4A-96C4-472D55AA491A}"/>
              </a:ext>
            </a:extLst>
          </p:cNvPr>
          <p:cNvSpPr/>
          <p:nvPr/>
        </p:nvSpPr>
        <p:spPr>
          <a:xfrm>
            <a:off x="6758541" y="4056158"/>
            <a:ext cx="877498" cy="46827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0E763-5121-1B4E-A0B9-AB909DD90F7D}"/>
              </a:ext>
            </a:extLst>
          </p:cNvPr>
          <p:cNvSpPr/>
          <p:nvPr/>
        </p:nvSpPr>
        <p:spPr>
          <a:xfrm>
            <a:off x="7636039" y="4056157"/>
            <a:ext cx="656616" cy="46827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5D473-65E8-D443-A5E9-246CF402A300}"/>
              </a:ext>
            </a:extLst>
          </p:cNvPr>
          <p:cNvSpPr/>
          <p:nvPr/>
        </p:nvSpPr>
        <p:spPr>
          <a:xfrm>
            <a:off x="8292655" y="4056156"/>
            <a:ext cx="656616" cy="46827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76FF7-29C2-FE46-80B9-56B7D6220A38}"/>
              </a:ext>
            </a:extLst>
          </p:cNvPr>
          <p:cNvSpPr/>
          <p:nvPr/>
        </p:nvSpPr>
        <p:spPr>
          <a:xfrm>
            <a:off x="6758541" y="5380538"/>
            <a:ext cx="877498" cy="46827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F6D3F-465E-ED47-88F9-BD47B7D6C5B3}"/>
              </a:ext>
            </a:extLst>
          </p:cNvPr>
          <p:cNvSpPr/>
          <p:nvPr/>
        </p:nvSpPr>
        <p:spPr>
          <a:xfrm>
            <a:off x="7636039" y="5380537"/>
            <a:ext cx="656616" cy="46827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A29AB-58D3-CC4E-85BA-EBBAAD832ABB}"/>
              </a:ext>
            </a:extLst>
          </p:cNvPr>
          <p:cNvSpPr/>
          <p:nvPr/>
        </p:nvSpPr>
        <p:spPr>
          <a:xfrm>
            <a:off x="8292655" y="5380536"/>
            <a:ext cx="656616" cy="46827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D462A5-1432-0345-A30F-6C7610CE28DC}"/>
              </a:ext>
            </a:extLst>
          </p:cNvPr>
          <p:cNvSpPr/>
          <p:nvPr/>
        </p:nvSpPr>
        <p:spPr>
          <a:xfrm>
            <a:off x="8956670" y="5380536"/>
            <a:ext cx="656616" cy="46827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79FCA2F-8405-C04A-8B6B-3BEB98BA48B5}"/>
              </a:ext>
            </a:extLst>
          </p:cNvPr>
          <p:cNvSpPr/>
          <p:nvPr/>
        </p:nvSpPr>
        <p:spPr>
          <a:xfrm>
            <a:off x="1647406" y="2416122"/>
            <a:ext cx="558265" cy="328831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6A9D01-7823-F242-9FF7-700985CD90C3}"/>
              </a:ext>
            </a:extLst>
          </p:cNvPr>
          <p:cNvSpPr txBox="1"/>
          <p:nvPr/>
        </p:nvSpPr>
        <p:spPr>
          <a:xfrm rot="16200000">
            <a:off x="26574" y="3675732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200" b="1">
                <a:solidFill>
                  <a:schemeClr val="accent4"/>
                </a:solidFill>
              </a:rPr>
              <a:t>カプセル化</a:t>
            </a:r>
            <a:endParaRPr lang="en-US" altLang="ja-JP" sz="2200" b="1" dirty="0">
              <a:solidFill>
                <a:schemeClr val="accent4"/>
              </a:solidFill>
            </a:endParaRPr>
          </a:p>
          <a:p>
            <a:pPr algn="ctr"/>
            <a:r>
              <a:rPr lang="en-US" sz="2200" b="1" dirty="0">
                <a:solidFill>
                  <a:schemeClr val="accent4"/>
                </a:solidFill>
              </a:rPr>
              <a:t>(OS</a:t>
            </a:r>
            <a:r>
              <a:rPr lang="ja-JP" altLang="en-US" sz="2200" b="1">
                <a:solidFill>
                  <a:schemeClr val="accent4"/>
                </a:solidFill>
              </a:rPr>
              <a:t>が自動で処理</a:t>
            </a:r>
            <a:r>
              <a:rPr lang="en-US" sz="2200" b="1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FF1A9A0-1345-8C44-9E0F-D138DEEC3AF8}"/>
              </a:ext>
            </a:extLst>
          </p:cNvPr>
          <p:cNvSpPr/>
          <p:nvPr/>
        </p:nvSpPr>
        <p:spPr>
          <a:xfrm rot="16200000">
            <a:off x="7018072" y="2985297"/>
            <a:ext cx="323560" cy="69182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B156102-4610-5948-AB1E-F56516174BF6}"/>
              </a:ext>
            </a:extLst>
          </p:cNvPr>
          <p:cNvSpPr/>
          <p:nvPr/>
        </p:nvSpPr>
        <p:spPr>
          <a:xfrm rot="16200000">
            <a:off x="7385075" y="4000421"/>
            <a:ext cx="323560" cy="142582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6DBF053-1012-C74B-9EAF-602B399BAAAD}"/>
              </a:ext>
            </a:extLst>
          </p:cNvPr>
          <p:cNvSpPr/>
          <p:nvPr/>
        </p:nvSpPr>
        <p:spPr>
          <a:xfrm rot="16200000">
            <a:off x="7695365" y="4987390"/>
            <a:ext cx="314022" cy="203687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B4D74A-CDE5-E044-B623-D6D649358973}"/>
              </a:ext>
            </a:extLst>
          </p:cNvPr>
          <p:cNvSpPr txBox="1"/>
          <p:nvPr/>
        </p:nvSpPr>
        <p:spPr>
          <a:xfrm>
            <a:off x="6758876" y="3513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ボディ</a:t>
            </a:r>
            <a:endParaRPr lang="en-US" b="1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64FE338-A8AF-E94A-9C45-F29230AE6BBC}"/>
              </a:ext>
            </a:extLst>
          </p:cNvPr>
          <p:cNvSpPr/>
          <p:nvPr/>
        </p:nvSpPr>
        <p:spPr>
          <a:xfrm rot="16200000">
            <a:off x="7788250" y="3044369"/>
            <a:ext cx="323560" cy="61947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143A934-E242-0847-904F-71B8F4EE762A}"/>
              </a:ext>
            </a:extLst>
          </p:cNvPr>
          <p:cNvSpPr/>
          <p:nvPr/>
        </p:nvSpPr>
        <p:spPr>
          <a:xfrm rot="16200000">
            <a:off x="8437876" y="4442181"/>
            <a:ext cx="323560" cy="5423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C4DAB0D-9D62-054A-8B2C-DE5FEA6D7576}"/>
              </a:ext>
            </a:extLst>
          </p:cNvPr>
          <p:cNvSpPr/>
          <p:nvPr/>
        </p:nvSpPr>
        <p:spPr>
          <a:xfrm rot="16200000">
            <a:off x="9141769" y="5691319"/>
            <a:ext cx="323560" cy="61947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9AF0DF-7E03-E340-8CA4-DE210E6809A9}"/>
              </a:ext>
            </a:extLst>
          </p:cNvPr>
          <p:cNvSpPr txBox="1"/>
          <p:nvPr/>
        </p:nvSpPr>
        <p:spPr>
          <a:xfrm>
            <a:off x="7629062" y="3540445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/>
                </a:solidFill>
              </a:rPr>
              <a:t>TCP </a:t>
            </a:r>
            <a:r>
              <a:rPr lang="ja-JP" altLang="en-US" b="1">
                <a:solidFill>
                  <a:schemeClr val="accent4"/>
                </a:solidFill>
              </a:rPr>
              <a:t>ヘッダ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1CE4A5-DD13-CA4F-B6B8-1C384ADAB24F}"/>
              </a:ext>
            </a:extLst>
          </p:cNvPr>
          <p:cNvSpPr txBox="1"/>
          <p:nvPr/>
        </p:nvSpPr>
        <p:spPr>
          <a:xfrm>
            <a:off x="7087183" y="48731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ボディ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E7566-5B63-F94F-B5F1-156B50DC4792}"/>
              </a:ext>
            </a:extLst>
          </p:cNvPr>
          <p:cNvSpPr txBox="1"/>
          <p:nvPr/>
        </p:nvSpPr>
        <p:spPr>
          <a:xfrm>
            <a:off x="8217589" y="487317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4"/>
                </a:solidFill>
              </a:rPr>
              <a:t>IP </a:t>
            </a:r>
            <a:r>
              <a:rPr lang="ja-JP" altLang="en-US" b="1">
                <a:solidFill>
                  <a:schemeClr val="accent4"/>
                </a:solidFill>
              </a:rPr>
              <a:t>ヘッダ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6834-C1F3-6843-904B-6A487BBE7A75}"/>
              </a:ext>
            </a:extLst>
          </p:cNvPr>
          <p:cNvSpPr txBox="1"/>
          <p:nvPr/>
        </p:nvSpPr>
        <p:spPr>
          <a:xfrm>
            <a:off x="7451338" y="61902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ボディ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C3774-7078-4648-AC72-56118C317678}"/>
              </a:ext>
            </a:extLst>
          </p:cNvPr>
          <p:cNvSpPr txBox="1"/>
          <p:nvPr/>
        </p:nvSpPr>
        <p:spPr>
          <a:xfrm>
            <a:off x="8918571" y="61929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4"/>
                </a:solidFill>
              </a:rPr>
              <a:t>イーサネットヘッダ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CB6E7-A607-AF4E-8306-D31982F387A5}"/>
              </a:ext>
            </a:extLst>
          </p:cNvPr>
          <p:cNvSpPr txBox="1"/>
          <p:nvPr/>
        </p:nvSpPr>
        <p:spPr>
          <a:xfrm>
            <a:off x="9798123" y="27785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データグラム</a:t>
            </a:r>
            <a:endParaRPr 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93AD6-CBAF-924C-AC6F-AE965D699C92}"/>
              </a:ext>
            </a:extLst>
          </p:cNvPr>
          <p:cNvSpPr txBox="1"/>
          <p:nvPr/>
        </p:nvSpPr>
        <p:spPr>
          <a:xfrm>
            <a:off x="10105900" y="412259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パケット</a:t>
            </a:r>
            <a:endParaRPr 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F76EA8-1A14-724E-9581-A4F9CC17BF76}"/>
              </a:ext>
            </a:extLst>
          </p:cNvPr>
          <p:cNvSpPr txBox="1"/>
          <p:nvPr/>
        </p:nvSpPr>
        <p:spPr>
          <a:xfrm>
            <a:off x="10105900" y="53871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フレーム</a:t>
            </a:r>
            <a:endParaRPr lang="en-US" sz="24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CAB1391-2193-A14F-B084-402CE2866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80" y="212740"/>
            <a:ext cx="1308370" cy="176297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5B1F8-2179-9C46-AB55-35D54478D5CF}"/>
              </a:ext>
            </a:extLst>
          </p:cNvPr>
          <p:cNvCxnSpPr/>
          <p:nvPr/>
        </p:nvCxnSpPr>
        <p:spPr>
          <a:xfrm>
            <a:off x="6526060" y="682719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B203D8-D1DB-F64E-80DC-A5BE10CA1B6C}"/>
              </a:ext>
            </a:extLst>
          </p:cNvPr>
          <p:cNvCxnSpPr/>
          <p:nvPr/>
        </p:nvCxnSpPr>
        <p:spPr>
          <a:xfrm>
            <a:off x="6519925" y="1074940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D62CD5-AAF2-2A4C-B62B-95DB599AC150}"/>
              </a:ext>
            </a:extLst>
          </p:cNvPr>
          <p:cNvCxnSpPr/>
          <p:nvPr/>
        </p:nvCxnSpPr>
        <p:spPr>
          <a:xfrm>
            <a:off x="6519925" y="1523002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03EF19-2C68-7D4D-AD0B-E3C2BE6C22DC}"/>
              </a:ext>
            </a:extLst>
          </p:cNvPr>
          <p:cNvCxnSpPr>
            <a:cxnSpLocks/>
          </p:cNvCxnSpPr>
          <p:nvPr/>
        </p:nvCxnSpPr>
        <p:spPr>
          <a:xfrm>
            <a:off x="7528966" y="105877"/>
            <a:ext cx="18622" cy="19090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C9E296-8E54-2140-922C-383F6A902DA9}"/>
              </a:ext>
            </a:extLst>
          </p:cNvPr>
          <p:cNvCxnSpPr>
            <a:cxnSpLocks/>
          </p:cNvCxnSpPr>
          <p:nvPr/>
        </p:nvCxnSpPr>
        <p:spPr>
          <a:xfrm>
            <a:off x="7078596" y="105877"/>
            <a:ext cx="20441" cy="191845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FD4235-EE18-1F46-B7FC-8DCB9F08D9CB}"/>
              </a:ext>
            </a:extLst>
          </p:cNvPr>
          <p:cNvCxnSpPr>
            <a:cxnSpLocks/>
          </p:cNvCxnSpPr>
          <p:nvPr/>
        </p:nvCxnSpPr>
        <p:spPr>
          <a:xfrm>
            <a:off x="7977517" y="102200"/>
            <a:ext cx="0" cy="19965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E6FCBB-11B4-3249-B92F-011C84E3793D}"/>
              </a:ext>
            </a:extLst>
          </p:cNvPr>
          <p:cNvSpPr/>
          <p:nvPr/>
        </p:nvSpPr>
        <p:spPr>
          <a:xfrm>
            <a:off x="6661959" y="212739"/>
            <a:ext cx="1727612" cy="1727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CD2FEAC-C6BC-034A-A875-C7E70E105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42" y="2275006"/>
            <a:ext cx="479245" cy="479245"/>
          </a:xfrm>
          <a:prstGeom prst="rect">
            <a:avLst/>
          </a:prstGeom>
        </p:spPr>
      </p:pic>
      <p:sp>
        <p:nvSpPr>
          <p:cNvPr id="51" name="Down Arrow 50">
            <a:extLst>
              <a:ext uri="{FF2B5EF4-FFF2-40B4-BE49-F238E27FC236}">
                <a16:creationId xmlns:a16="http://schemas.microsoft.com/office/drawing/2014/main" id="{F4D4939E-2DE9-AD4A-AD28-42683C5B0617}"/>
              </a:ext>
            </a:extLst>
          </p:cNvPr>
          <p:cNvSpPr/>
          <p:nvPr/>
        </p:nvSpPr>
        <p:spPr>
          <a:xfrm>
            <a:off x="2575155" y="1328290"/>
            <a:ext cx="558265" cy="95202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2657AE-FE6E-4D42-AEA7-5DC271A38519}"/>
              </a:ext>
            </a:extLst>
          </p:cNvPr>
          <p:cNvSpPr txBox="1"/>
          <p:nvPr/>
        </p:nvSpPr>
        <p:spPr>
          <a:xfrm>
            <a:off x="3221675" y="1395670"/>
            <a:ext cx="2335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b="1">
                <a:solidFill>
                  <a:schemeClr val="accent5"/>
                </a:solidFill>
              </a:rPr>
              <a:t>ソケットを利用</a:t>
            </a:r>
            <a:endParaRPr lang="en-US" altLang="ja-JP" sz="2200" b="1" dirty="0">
              <a:solidFill>
                <a:schemeClr val="accent5"/>
              </a:solidFill>
            </a:endParaRPr>
          </a:p>
          <a:p>
            <a:r>
              <a:rPr lang="en-US" sz="2200" b="1" dirty="0">
                <a:solidFill>
                  <a:schemeClr val="accent5"/>
                </a:solidFill>
              </a:rPr>
              <a:t>(</a:t>
            </a:r>
            <a:r>
              <a:rPr lang="ja-JP" altLang="en-US" sz="2200" b="1">
                <a:solidFill>
                  <a:schemeClr val="accent5"/>
                </a:solidFill>
              </a:rPr>
              <a:t>プログラミング</a:t>
            </a:r>
            <a:r>
              <a:rPr lang="en-US" sz="2200" b="1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003AF2CF-991E-B749-BE45-098BBE66D941}"/>
              </a:ext>
            </a:extLst>
          </p:cNvPr>
          <p:cNvSpPr/>
          <p:nvPr/>
        </p:nvSpPr>
        <p:spPr>
          <a:xfrm>
            <a:off x="2575154" y="5979014"/>
            <a:ext cx="558265" cy="6808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03068C-E53D-A540-9679-415198F10D3F}"/>
              </a:ext>
            </a:extLst>
          </p:cNvPr>
          <p:cNvSpPr txBox="1"/>
          <p:nvPr/>
        </p:nvSpPr>
        <p:spPr>
          <a:xfrm>
            <a:off x="6890432" y="2736220"/>
            <a:ext cx="6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4E488F-F1E0-5F42-81A8-D62219975462}"/>
              </a:ext>
            </a:extLst>
          </p:cNvPr>
          <p:cNvSpPr txBox="1"/>
          <p:nvPr/>
        </p:nvSpPr>
        <p:spPr>
          <a:xfrm>
            <a:off x="3360590" y="60957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データ送信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531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B5E3FC2B-EC33-B646-BFF3-08828D5703D0}"/>
              </a:ext>
            </a:extLst>
          </p:cNvPr>
          <p:cNvSpPr/>
          <p:nvPr/>
        </p:nvSpPr>
        <p:spPr>
          <a:xfrm flipH="1">
            <a:off x="4371663" y="4489717"/>
            <a:ext cx="756471" cy="3696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D8F93-3DA1-4F44-BF40-AC503B040EFD}"/>
              </a:ext>
            </a:extLst>
          </p:cNvPr>
          <p:cNvSpPr/>
          <p:nvPr/>
        </p:nvSpPr>
        <p:spPr>
          <a:xfrm>
            <a:off x="721404" y="648424"/>
            <a:ext cx="2243178" cy="68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アプリケーション</a:t>
            </a:r>
            <a:endParaRPr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/>
              <a:t>ブラウザ</a:t>
            </a:r>
            <a:r>
              <a:rPr lang="en-US" altLang="ja-JP" b="1" dirty="0"/>
              <a:t>)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8059C-8E88-E84D-9F33-865F4F7EC6D0}"/>
              </a:ext>
            </a:extLst>
          </p:cNvPr>
          <p:cNvSpPr/>
          <p:nvPr/>
        </p:nvSpPr>
        <p:spPr>
          <a:xfrm>
            <a:off x="721403" y="1561220"/>
            <a:ext cx="2243179" cy="68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TCP/UDP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0386D-3DCA-AE48-97C8-AE33746C9BC0}"/>
              </a:ext>
            </a:extLst>
          </p:cNvPr>
          <p:cNvSpPr/>
          <p:nvPr/>
        </p:nvSpPr>
        <p:spPr>
          <a:xfrm>
            <a:off x="721403" y="2424286"/>
            <a:ext cx="2243180" cy="683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418B1-217F-774A-8308-A391EA5ADC3D}"/>
              </a:ext>
            </a:extLst>
          </p:cNvPr>
          <p:cNvSpPr/>
          <p:nvPr/>
        </p:nvSpPr>
        <p:spPr>
          <a:xfrm>
            <a:off x="721401" y="3287352"/>
            <a:ext cx="2243181" cy="683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イーサネット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3D1B-6FF9-D245-80B3-D04E154E948E}"/>
              </a:ext>
            </a:extLst>
          </p:cNvPr>
          <p:cNvSpPr/>
          <p:nvPr/>
        </p:nvSpPr>
        <p:spPr>
          <a:xfrm>
            <a:off x="721401" y="4150418"/>
            <a:ext cx="2243181" cy="68339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物理</a:t>
            </a:r>
            <a:r>
              <a:rPr lang="en-US" altLang="ja-JP" b="1" dirty="0"/>
              <a:t>(</a:t>
            </a:r>
            <a:r>
              <a:rPr lang="ja-JP" altLang="en-US" b="1"/>
              <a:t>電気信号</a:t>
            </a:r>
            <a:r>
              <a:rPr lang="en-US" altLang="ja-JP" b="1" dirty="0"/>
              <a:t>)</a:t>
            </a:r>
            <a:endParaRPr lang="en-US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1FE5188B-5597-A34B-A780-E3797BB5E7E8}"/>
              </a:ext>
            </a:extLst>
          </p:cNvPr>
          <p:cNvSpPr/>
          <p:nvPr/>
        </p:nvSpPr>
        <p:spPr>
          <a:xfrm>
            <a:off x="4896436" y="5179267"/>
            <a:ext cx="2794928" cy="1380802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42951-E021-2244-AA76-8A022F4803D7}"/>
              </a:ext>
            </a:extLst>
          </p:cNvPr>
          <p:cNvSpPr/>
          <p:nvPr/>
        </p:nvSpPr>
        <p:spPr>
          <a:xfrm>
            <a:off x="4943250" y="4429051"/>
            <a:ext cx="656616" cy="46827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57C34C-B86D-B843-820D-A7D5490A5ABF}"/>
              </a:ext>
            </a:extLst>
          </p:cNvPr>
          <p:cNvSpPr/>
          <p:nvPr/>
        </p:nvSpPr>
        <p:spPr>
          <a:xfrm>
            <a:off x="5599866" y="4429051"/>
            <a:ext cx="656616" cy="46827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8D7E1-6788-0949-BCCE-FF59CEAE6443}"/>
              </a:ext>
            </a:extLst>
          </p:cNvPr>
          <p:cNvSpPr/>
          <p:nvPr/>
        </p:nvSpPr>
        <p:spPr>
          <a:xfrm>
            <a:off x="6251734" y="4429051"/>
            <a:ext cx="656616" cy="468279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1D584-CB8C-1E44-BD9D-3095E6C43ABD}"/>
              </a:ext>
            </a:extLst>
          </p:cNvPr>
          <p:cNvSpPr/>
          <p:nvPr/>
        </p:nvSpPr>
        <p:spPr>
          <a:xfrm>
            <a:off x="6908350" y="3848794"/>
            <a:ext cx="877498" cy="104853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E25DBF8-A169-9A43-ADBC-CF3962836C8C}"/>
              </a:ext>
            </a:extLst>
          </p:cNvPr>
          <p:cNvSpPr/>
          <p:nvPr/>
        </p:nvSpPr>
        <p:spPr>
          <a:xfrm rot="5400000">
            <a:off x="6837626" y="2864129"/>
            <a:ext cx="323560" cy="13667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D24E-0D2E-C74C-BC43-E539FE4191F3}"/>
              </a:ext>
            </a:extLst>
          </p:cNvPr>
          <p:cNvSpPr txBox="1"/>
          <p:nvPr/>
        </p:nvSpPr>
        <p:spPr>
          <a:xfrm>
            <a:off x="4409783" y="34216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4"/>
                </a:solidFill>
              </a:rPr>
              <a:t>転送に利用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DFD2A80F-E530-6048-9154-DA0A6749C427}"/>
              </a:ext>
            </a:extLst>
          </p:cNvPr>
          <p:cNvSpPr/>
          <p:nvPr/>
        </p:nvSpPr>
        <p:spPr>
          <a:xfrm rot="5400000">
            <a:off x="5422476" y="3581382"/>
            <a:ext cx="323560" cy="11550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1D5EFB-F699-F24D-B131-F0CCB17D79B9}"/>
              </a:ext>
            </a:extLst>
          </p:cNvPr>
          <p:cNvSpPr txBox="1"/>
          <p:nvPr/>
        </p:nvSpPr>
        <p:spPr>
          <a:xfrm>
            <a:off x="5964692" y="28256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5"/>
                </a:solidFill>
              </a:rPr>
              <a:t>ホストが利用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96C8C77-A36C-B44D-B763-2B21E98F170E}"/>
              </a:ext>
            </a:extLst>
          </p:cNvPr>
          <p:cNvSpPr/>
          <p:nvPr/>
        </p:nvSpPr>
        <p:spPr>
          <a:xfrm rot="10800000">
            <a:off x="3274299" y="5334292"/>
            <a:ext cx="6067677" cy="7777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E2F6E2-CA48-B548-A2A4-EFA1A44B2050}"/>
              </a:ext>
            </a:extLst>
          </p:cNvPr>
          <p:cNvSpPr/>
          <p:nvPr/>
        </p:nvSpPr>
        <p:spPr>
          <a:xfrm>
            <a:off x="9634457" y="648424"/>
            <a:ext cx="2243178" cy="68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アプリケーション</a:t>
            </a:r>
            <a:endParaRPr lang="en-US" altLang="ja-JP" b="1" dirty="0"/>
          </a:p>
          <a:p>
            <a:pPr algn="ctr"/>
            <a:r>
              <a:rPr lang="en-US" altLang="ja-JP" b="1" dirty="0"/>
              <a:t>(Web</a:t>
            </a:r>
            <a:r>
              <a:rPr lang="ja-JP" altLang="en-US" b="1"/>
              <a:t>サーバー</a:t>
            </a:r>
            <a:r>
              <a:rPr lang="en-US" altLang="ja-JP" b="1" dirty="0"/>
              <a:t>)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EF1F65-5007-1641-A7D8-E48EA85D3B6E}"/>
              </a:ext>
            </a:extLst>
          </p:cNvPr>
          <p:cNvSpPr/>
          <p:nvPr/>
        </p:nvSpPr>
        <p:spPr>
          <a:xfrm>
            <a:off x="9634456" y="1561220"/>
            <a:ext cx="2243179" cy="6833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TCP/UDP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A7537B-09DE-E54E-B914-AF2329D487D6}"/>
              </a:ext>
            </a:extLst>
          </p:cNvPr>
          <p:cNvSpPr/>
          <p:nvPr/>
        </p:nvSpPr>
        <p:spPr>
          <a:xfrm>
            <a:off x="9634456" y="2424286"/>
            <a:ext cx="2243180" cy="683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7E61C3-A812-5C42-91EF-9551FCDA7BC7}"/>
              </a:ext>
            </a:extLst>
          </p:cNvPr>
          <p:cNvSpPr/>
          <p:nvPr/>
        </p:nvSpPr>
        <p:spPr>
          <a:xfrm>
            <a:off x="9634454" y="3287352"/>
            <a:ext cx="2243181" cy="683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イーサネット</a:t>
            </a:r>
            <a:endParaRPr 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329B58-E37F-A848-913B-E75CAC0709A8}"/>
              </a:ext>
            </a:extLst>
          </p:cNvPr>
          <p:cNvSpPr/>
          <p:nvPr/>
        </p:nvSpPr>
        <p:spPr>
          <a:xfrm>
            <a:off x="9634454" y="4150418"/>
            <a:ext cx="2243181" cy="68339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物理</a:t>
            </a:r>
            <a:r>
              <a:rPr lang="en-US" altLang="ja-JP" b="1" dirty="0"/>
              <a:t>(</a:t>
            </a:r>
            <a:r>
              <a:rPr lang="ja-JP" altLang="en-US" b="1"/>
              <a:t>電気信号</a:t>
            </a:r>
            <a:r>
              <a:rPr lang="en-US" altLang="ja-JP" b="1" dirty="0"/>
              <a:t>)</a:t>
            </a:r>
            <a:endParaRPr lang="en-US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39B4849-F335-AB44-A18E-CA3446A8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85" y="190319"/>
            <a:ext cx="1308370" cy="1762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7A709-2B95-AB4B-9399-FECB176AECD9}"/>
              </a:ext>
            </a:extLst>
          </p:cNvPr>
          <p:cNvSpPr txBox="1"/>
          <p:nvPr/>
        </p:nvSpPr>
        <p:spPr>
          <a:xfrm>
            <a:off x="5581061" y="5492334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Download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4B8E32-4DCB-874F-9ADC-82196B4F990E}"/>
              </a:ext>
            </a:extLst>
          </p:cNvPr>
          <p:cNvCxnSpPr/>
          <p:nvPr/>
        </p:nvCxnSpPr>
        <p:spPr>
          <a:xfrm>
            <a:off x="7478465" y="660298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4078D3-A6AE-4D45-ABEE-42C461FE7F05}"/>
              </a:ext>
            </a:extLst>
          </p:cNvPr>
          <p:cNvCxnSpPr/>
          <p:nvPr/>
        </p:nvCxnSpPr>
        <p:spPr>
          <a:xfrm>
            <a:off x="7472330" y="1052519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A7E046-8FBC-5F4D-8B9B-CD8CA4CB8887}"/>
              </a:ext>
            </a:extLst>
          </p:cNvPr>
          <p:cNvCxnSpPr/>
          <p:nvPr/>
        </p:nvCxnSpPr>
        <p:spPr>
          <a:xfrm>
            <a:off x="7472330" y="1500581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BE4BA6-0B51-2646-BE05-182852EF9C18}"/>
              </a:ext>
            </a:extLst>
          </p:cNvPr>
          <p:cNvCxnSpPr>
            <a:cxnSpLocks/>
          </p:cNvCxnSpPr>
          <p:nvPr/>
        </p:nvCxnSpPr>
        <p:spPr>
          <a:xfrm>
            <a:off x="8478170" y="50375"/>
            <a:ext cx="0" cy="21457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1F2968-254C-2544-BA66-0752C3D7ED4F}"/>
              </a:ext>
            </a:extLst>
          </p:cNvPr>
          <p:cNvCxnSpPr>
            <a:cxnSpLocks/>
          </p:cNvCxnSpPr>
          <p:nvPr/>
        </p:nvCxnSpPr>
        <p:spPr>
          <a:xfrm>
            <a:off x="7995666" y="98863"/>
            <a:ext cx="0" cy="21457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FBDE89-9059-5C47-894F-2386774A90C4}"/>
              </a:ext>
            </a:extLst>
          </p:cNvPr>
          <p:cNvCxnSpPr>
            <a:cxnSpLocks/>
          </p:cNvCxnSpPr>
          <p:nvPr/>
        </p:nvCxnSpPr>
        <p:spPr>
          <a:xfrm>
            <a:off x="8936974" y="149237"/>
            <a:ext cx="0" cy="19965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FB0C036-4B91-4148-B622-C3CED230B2AE}"/>
              </a:ext>
            </a:extLst>
          </p:cNvPr>
          <p:cNvSpPr/>
          <p:nvPr/>
        </p:nvSpPr>
        <p:spPr>
          <a:xfrm>
            <a:off x="7614364" y="190318"/>
            <a:ext cx="1727612" cy="1727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6E8583-33E6-C544-81F3-193AFC500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83" y="188714"/>
            <a:ext cx="1308370" cy="176297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4D820F-6F0A-F046-B3A1-4E88A2A137C8}"/>
              </a:ext>
            </a:extLst>
          </p:cNvPr>
          <p:cNvCxnSpPr/>
          <p:nvPr/>
        </p:nvCxnSpPr>
        <p:spPr>
          <a:xfrm>
            <a:off x="3160863" y="658693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CFFC5B-510C-5444-8F31-49FD15D465B5}"/>
              </a:ext>
            </a:extLst>
          </p:cNvPr>
          <p:cNvCxnSpPr/>
          <p:nvPr/>
        </p:nvCxnSpPr>
        <p:spPr>
          <a:xfrm>
            <a:off x="3154728" y="1050914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78C6A6-DC28-824F-92DC-2FB3356672F7}"/>
              </a:ext>
            </a:extLst>
          </p:cNvPr>
          <p:cNvCxnSpPr/>
          <p:nvPr/>
        </p:nvCxnSpPr>
        <p:spPr>
          <a:xfrm>
            <a:off x="3154728" y="1498976"/>
            <a:ext cx="20116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D3FFEC-8FD2-6B4D-BC27-5888BE76739C}"/>
              </a:ext>
            </a:extLst>
          </p:cNvPr>
          <p:cNvCxnSpPr>
            <a:cxnSpLocks/>
          </p:cNvCxnSpPr>
          <p:nvPr/>
        </p:nvCxnSpPr>
        <p:spPr>
          <a:xfrm>
            <a:off x="4196879" y="-1"/>
            <a:ext cx="0" cy="21457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A4E330-3CB2-3343-9EB0-FF95BA8B0719}"/>
              </a:ext>
            </a:extLst>
          </p:cNvPr>
          <p:cNvCxnSpPr>
            <a:cxnSpLocks/>
          </p:cNvCxnSpPr>
          <p:nvPr/>
        </p:nvCxnSpPr>
        <p:spPr>
          <a:xfrm>
            <a:off x="3752512" y="98862"/>
            <a:ext cx="0" cy="21457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EC0EF6-9D2E-8D4A-B480-D82942E87EC3}"/>
              </a:ext>
            </a:extLst>
          </p:cNvPr>
          <p:cNvCxnSpPr>
            <a:cxnSpLocks/>
          </p:cNvCxnSpPr>
          <p:nvPr/>
        </p:nvCxnSpPr>
        <p:spPr>
          <a:xfrm>
            <a:off x="4655683" y="0"/>
            <a:ext cx="0" cy="209542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034A989-3CF5-BD48-9300-0A57EA9E4953}"/>
              </a:ext>
            </a:extLst>
          </p:cNvPr>
          <p:cNvSpPr/>
          <p:nvPr/>
        </p:nvSpPr>
        <p:spPr>
          <a:xfrm>
            <a:off x="3296762" y="188713"/>
            <a:ext cx="1727612" cy="1727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BBD55F-7D31-9E47-A390-3901278811CE}"/>
              </a:ext>
            </a:extLst>
          </p:cNvPr>
          <p:cNvSpPr/>
          <p:nvPr/>
        </p:nvSpPr>
        <p:spPr>
          <a:xfrm>
            <a:off x="4219424" y="1035239"/>
            <a:ext cx="739642" cy="45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ABA8F4-FD2E-9543-89F6-530B7B46BB09}"/>
              </a:ext>
            </a:extLst>
          </p:cNvPr>
          <p:cNvSpPr/>
          <p:nvPr/>
        </p:nvSpPr>
        <p:spPr>
          <a:xfrm>
            <a:off x="3370797" y="1520792"/>
            <a:ext cx="1557338" cy="37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732190-8655-DC48-9AB0-7ED689843FE9}"/>
              </a:ext>
            </a:extLst>
          </p:cNvPr>
          <p:cNvSpPr/>
          <p:nvPr/>
        </p:nvSpPr>
        <p:spPr>
          <a:xfrm>
            <a:off x="7652435" y="219777"/>
            <a:ext cx="1557338" cy="81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C94DBB-A781-4248-808B-EB9C4C3BD3EE}"/>
              </a:ext>
            </a:extLst>
          </p:cNvPr>
          <p:cNvSpPr/>
          <p:nvPr/>
        </p:nvSpPr>
        <p:spPr>
          <a:xfrm>
            <a:off x="7735584" y="1042881"/>
            <a:ext cx="1201390" cy="45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B77BD95-0E0F-2A41-B799-BEEC63F15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76" y="3949806"/>
            <a:ext cx="479245" cy="4792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3C76D73-3F35-2D44-A97C-4BAE524BC2C6}"/>
              </a:ext>
            </a:extLst>
          </p:cNvPr>
          <p:cNvSpPr txBox="1"/>
          <p:nvPr/>
        </p:nvSpPr>
        <p:spPr>
          <a:xfrm>
            <a:off x="5717413" y="5908169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6BD0FD9-FAA7-BD4D-8D8A-BB06E8009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53" y="4897329"/>
            <a:ext cx="1683789" cy="168378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45A0F4C-A08A-3040-B31A-A663216CD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498" y="4945455"/>
            <a:ext cx="1592815" cy="15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3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275</Words>
  <Application>Microsoft Macintosh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40</cp:revision>
  <dcterms:created xsi:type="dcterms:W3CDTF">2018-02-03T07:04:34Z</dcterms:created>
  <dcterms:modified xsi:type="dcterms:W3CDTF">2018-04-08T07:43:31Z</dcterms:modified>
</cp:coreProperties>
</file>