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94628"/>
  </p:normalViewPr>
  <p:slideViewPr>
    <p:cSldViewPr snapToGrid="0" snapToObjects="1">
      <p:cViewPr varScale="1">
        <p:scale>
          <a:sx n="132" d="100"/>
          <a:sy n="132" d="100"/>
        </p:scale>
        <p:origin x="19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7A18-A52C-814C-B995-B0F7B63AA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6AFF8-4961-0543-8236-8D8D60FF0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D021D-87EC-3A41-A284-242DDEE8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C1E11-A8E5-DD43-801B-755E7489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0E2AF-35A7-C541-803B-156B8DFA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1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CE01-E039-B74D-9A59-62421B24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24E07-6BC4-1A45-B8DA-111918FB3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4488D-DE71-5144-B205-68564EB3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D639C-70A6-BB40-9F06-0B2A420C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40EE5-2A7E-CC43-B336-3A092856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0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A6EB3-AF03-A449-9F3B-1293F0F22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DC753-8934-DB46-B2A7-6102F21CD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7C636-D99F-104E-B139-A871EC6D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B14D6-39B6-7E4F-8918-DA248A1E0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845A0-E143-CA41-BFC8-8E2F5628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0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52CA-4A4A-8040-8A45-E1F0238D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1A2FE-4779-8748-9747-15E072451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CB4B5-2037-AE4F-84AF-78B5CF16C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322A8-BD53-2249-887E-8FF428DC4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DD676-4F6C-C34A-A5D5-F8AB8185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0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986B4-D7D1-424A-BC3C-78ED02B69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122F5-4B00-4242-BA15-38FAABB11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8CB5D-3CE1-7940-B14B-E5D1795F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5CF4D-9408-0A49-8F1A-C84038C4C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CF925-7997-C948-858D-6CDA5350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3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FE9A-B880-8C41-B99D-34D2FEB7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59214-72DC-204F-B284-F3B6D84F6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2F5FE-5B67-BF44-83B2-BCF8922A0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5E1C5-2469-0C4B-B410-C475E8FA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0126F-7AA8-5D4E-A892-CAE7C81B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1782F-DCAF-D44C-BDCA-C1F66DB6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1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1DBE-6A5D-774D-A682-77FE9CFFF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49843-139C-0B49-B52B-37A00BC8A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FA0D8-462E-F545-9567-85B4224DE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CD5DB-3BCC-7548-B8E2-20B8827ED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9FA70-EFB9-CB48-8D71-93E392FD5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6EC48-3757-2A45-A433-B127A335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AEF923-0898-504A-8291-4AC78E5C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0B79B-BD1D-F54D-8CD1-192B0EBDC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1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6BFE-47B8-2249-BF64-70B34D0A5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5328F4-C099-3548-ABBF-F0256252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DC4EA-3F52-8641-98B3-C957ABCF6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882F9-2727-454E-AB4D-3FEBA7C1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4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B9C3F-FFD9-5A47-9935-07ECC39E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B42E8-831E-834A-9B8E-8B73AD9E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C147A-CCD7-274E-9F01-B63A7102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1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63A72-4448-FF47-BE3B-63516C378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465B3-AB35-6246-8D3C-A6B594D06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D4342-B90D-CE47-AC2C-C79687E04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FEE24-D2BC-CB41-BABD-DB016F692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AF746-4CAA-3E4A-9BDA-F39ABF9A2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09DE4-64A4-9A40-BC33-F6DB86E4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9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FDE9-5EB3-3F4D-A9A8-CC43840C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1DFFA-F1FD-6D45-A439-D26ABB753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87BE7-323F-D64A-A7D9-7C7C76B50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69EB0-A041-1848-A6B4-E2107DAD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148E6-C55D-DD40-BBED-835D67CE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6CF52-F9DE-3E48-989B-CD003F4C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1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ACEB6E-EF51-1A4C-823A-11DADA44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86140-4FE5-DC49-9D2C-32C0E8991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2A68B-C4B9-8D4C-A472-EAD7E7565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C58D5-D0FD-5D43-AC21-2C9A8E377766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9F7BF-210F-A34E-93E6-DE1EA283E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72CEB-45AC-6342-9BB7-9724C3456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9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jpg"/><Relationship Id="rId7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6.jpg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jpg"/><Relationship Id="rId7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0.jpg"/><Relationship Id="rId4" Type="http://schemas.openxmlformats.org/officeDocument/2006/relationships/image" Target="../media/image6.jpg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>
            <a:extLst>
              <a:ext uri="{FF2B5EF4-FFF2-40B4-BE49-F238E27FC236}">
                <a16:creationId xmlns:a16="http://schemas.microsoft.com/office/drawing/2014/main" id="{9448BCA0-509A-7048-9656-0FA14184B4A2}"/>
              </a:ext>
            </a:extLst>
          </p:cNvPr>
          <p:cNvSpPr/>
          <p:nvPr/>
        </p:nvSpPr>
        <p:spPr>
          <a:xfrm>
            <a:off x="5121333" y="1217908"/>
            <a:ext cx="2271562" cy="4360244"/>
          </a:xfrm>
          <a:prstGeom prst="cloud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C35C72D9-688C-1640-9E5F-3852877DCD8D}"/>
              </a:ext>
            </a:extLst>
          </p:cNvPr>
          <p:cNvSpPr/>
          <p:nvPr/>
        </p:nvSpPr>
        <p:spPr>
          <a:xfrm rot="700226">
            <a:off x="4360962" y="1873317"/>
            <a:ext cx="4023360" cy="525413"/>
          </a:xfrm>
          <a:prstGeom prst="rightArrow">
            <a:avLst>
              <a:gd name="adj1" fmla="val 42083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FACC39F8-1B16-CA41-9E8B-10DF4A93B51A}"/>
              </a:ext>
            </a:extLst>
          </p:cNvPr>
          <p:cNvSpPr/>
          <p:nvPr/>
        </p:nvSpPr>
        <p:spPr>
          <a:xfrm>
            <a:off x="4250840" y="2857686"/>
            <a:ext cx="4023360" cy="511155"/>
          </a:xfrm>
          <a:prstGeom prst="rightArrow">
            <a:avLst>
              <a:gd name="adj1" fmla="val 42468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9437EB15-0AC1-8845-8509-B4D1828EAF15}"/>
              </a:ext>
            </a:extLst>
          </p:cNvPr>
          <p:cNvSpPr/>
          <p:nvPr/>
        </p:nvSpPr>
        <p:spPr>
          <a:xfrm rot="20722866">
            <a:off x="4396708" y="3931650"/>
            <a:ext cx="4000880" cy="499639"/>
          </a:xfrm>
          <a:prstGeom prst="rightArrow">
            <a:avLst>
              <a:gd name="adj1" fmla="val 43729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99CE0D-0DF6-D74E-A9ED-A3D25CF13756}"/>
              </a:ext>
            </a:extLst>
          </p:cNvPr>
          <p:cNvSpPr txBox="1"/>
          <p:nvPr/>
        </p:nvSpPr>
        <p:spPr>
          <a:xfrm>
            <a:off x="8506488" y="4161584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/>
              <a:t>サーバー</a:t>
            </a:r>
            <a:r>
              <a:rPr lang="en-US" altLang="ja-JP" sz="2400" b="1" dirty="0"/>
              <a:t>(</a:t>
            </a:r>
            <a:r>
              <a:rPr lang="ja-JP" altLang="en-US" sz="2400" b="1"/>
              <a:t>少数</a:t>
            </a:r>
            <a:r>
              <a:rPr lang="en-US" altLang="ja-JP" sz="2400" b="1" dirty="0"/>
              <a:t>)</a:t>
            </a:r>
            <a:endParaRPr lang="en-US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D1AD29-119E-0E45-84FB-71EDC81FD30C}"/>
              </a:ext>
            </a:extLst>
          </p:cNvPr>
          <p:cNvSpPr txBox="1"/>
          <p:nvPr/>
        </p:nvSpPr>
        <p:spPr>
          <a:xfrm>
            <a:off x="1410347" y="5578152"/>
            <a:ext cx="2839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/>
              <a:t>クライアント</a:t>
            </a:r>
            <a:r>
              <a:rPr lang="en-US" altLang="ja-JP" sz="2400" b="1" dirty="0"/>
              <a:t>(</a:t>
            </a:r>
            <a:r>
              <a:rPr lang="ja-JP" altLang="en-US" sz="2400" b="1"/>
              <a:t>多数</a:t>
            </a:r>
            <a:r>
              <a:rPr lang="en-US" altLang="ja-JP" sz="2400" b="1" dirty="0"/>
              <a:t>)</a:t>
            </a:r>
            <a:endParaRPr lang="en-US" sz="2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8F5CA3-CC53-7946-85BF-B4CCFABAA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946" y="2338939"/>
            <a:ext cx="1594610" cy="15946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D40684-4D47-184C-B57B-F64890BA4D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370" y="391652"/>
            <a:ext cx="2160337" cy="21603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4953C13-E9D5-0747-898A-F96F3E8AA3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68" y="2001247"/>
            <a:ext cx="2160337" cy="216033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3B5C267-0591-7D4E-BC3F-9DFD60C64C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166" y="3648647"/>
            <a:ext cx="2160337" cy="216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2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0C394C-C98E-9A48-B90B-FDD44ACCE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809" y="478121"/>
            <a:ext cx="1729786" cy="1729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7D1EF9-2260-E04B-83AF-1EB291A72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240" y="210924"/>
            <a:ext cx="2181526" cy="18222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6A54A1-1608-4441-8159-61FC4CE0A9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472" y="3615622"/>
            <a:ext cx="1701800" cy="17018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002AAE3-DA3C-8049-A046-E2450F737284}"/>
              </a:ext>
            </a:extLst>
          </p:cNvPr>
          <p:cNvSpPr/>
          <p:nvPr/>
        </p:nvSpPr>
        <p:spPr>
          <a:xfrm>
            <a:off x="1434260" y="2374339"/>
            <a:ext cx="2242685" cy="5482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A35A4E-340D-A248-89DB-D1B05C35827C}"/>
              </a:ext>
            </a:extLst>
          </p:cNvPr>
          <p:cNvSpPr/>
          <p:nvPr/>
        </p:nvSpPr>
        <p:spPr>
          <a:xfrm>
            <a:off x="1529109" y="2451139"/>
            <a:ext cx="394635" cy="394635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751C8C-A243-2A46-928C-B3280A6F092F}"/>
              </a:ext>
            </a:extLst>
          </p:cNvPr>
          <p:cNvSpPr/>
          <p:nvPr/>
        </p:nvSpPr>
        <p:spPr>
          <a:xfrm>
            <a:off x="2208844" y="2451139"/>
            <a:ext cx="394635" cy="39463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EC6BEE-1026-494D-9146-68B461819B9C}"/>
              </a:ext>
            </a:extLst>
          </p:cNvPr>
          <p:cNvSpPr/>
          <p:nvPr/>
        </p:nvSpPr>
        <p:spPr>
          <a:xfrm>
            <a:off x="2691261" y="2451139"/>
            <a:ext cx="394635" cy="39463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0A891E-2082-A242-97CF-6345EF3CED2C}"/>
              </a:ext>
            </a:extLst>
          </p:cNvPr>
          <p:cNvSpPr/>
          <p:nvPr/>
        </p:nvSpPr>
        <p:spPr>
          <a:xfrm>
            <a:off x="3173678" y="2455852"/>
            <a:ext cx="394635" cy="39463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06B239-FCAB-1644-961A-F2C0D45D3CC3}"/>
              </a:ext>
            </a:extLst>
          </p:cNvPr>
          <p:cNvSpPr/>
          <p:nvPr/>
        </p:nvSpPr>
        <p:spPr>
          <a:xfrm>
            <a:off x="8941870" y="2397151"/>
            <a:ext cx="2041665" cy="5482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B5F6CB-4F9C-C043-8E23-B09A4CE302DD}"/>
              </a:ext>
            </a:extLst>
          </p:cNvPr>
          <p:cNvSpPr/>
          <p:nvPr/>
        </p:nvSpPr>
        <p:spPr>
          <a:xfrm>
            <a:off x="9515434" y="2473951"/>
            <a:ext cx="394635" cy="39463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BD24D2-EAFC-9548-8B13-886E2CA2A945}"/>
              </a:ext>
            </a:extLst>
          </p:cNvPr>
          <p:cNvSpPr/>
          <p:nvPr/>
        </p:nvSpPr>
        <p:spPr>
          <a:xfrm>
            <a:off x="9997851" y="2473951"/>
            <a:ext cx="394635" cy="39463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CDBB11-2AFC-054A-95D0-72D5AF3697BB}"/>
              </a:ext>
            </a:extLst>
          </p:cNvPr>
          <p:cNvSpPr/>
          <p:nvPr/>
        </p:nvSpPr>
        <p:spPr>
          <a:xfrm>
            <a:off x="10480268" y="2478664"/>
            <a:ext cx="394635" cy="39463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84903F-5B96-2D42-A155-8504910DA7E7}"/>
              </a:ext>
            </a:extLst>
          </p:cNvPr>
          <p:cNvSpPr/>
          <p:nvPr/>
        </p:nvSpPr>
        <p:spPr>
          <a:xfrm>
            <a:off x="9033017" y="2476207"/>
            <a:ext cx="394635" cy="39463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BE94197-282C-2543-862A-C239265AF6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681" y="238450"/>
            <a:ext cx="2181526" cy="182221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C81F4FC-81DE-AC45-A087-BC52DED3E8C4}"/>
              </a:ext>
            </a:extLst>
          </p:cNvPr>
          <p:cNvSpPr/>
          <p:nvPr/>
        </p:nvSpPr>
        <p:spPr>
          <a:xfrm>
            <a:off x="6120701" y="2401865"/>
            <a:ext cx="2242685" cy="5482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F99CE3-F31B-0742-903C-321481EA96D7}"/>
              </a:ext>
            </a:extLst>
          </p:cNvPr>
          <p:cNvSpPr/>
          <p:nvPr/>
        </p:nvSpPr>
        <p:spPr>
          <a:xfrm>
            <a:off x="6215550" y="2478665"/>
            <a:ext cx="394635" cy="394635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D7D012-43F5-534C-84AA-061F7DAFF189}"/>
              </a:ext>
            </a:extLst>
          </p:cNvPr>
          <p:cNvSpPr/>
          <p:nvPr/>
        </p:nvSpPr>
        <p:spPr>
          <a:xfrm>
            <a:off x="6895285" y="2478665"/>
            <a:ext cx="394635" cy="39463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50A1C8-BDA7-D444-A241-B4CFDBA1C25D}"/>
              </a:ext>
            </a:extLst>
          </p:cNvPr>
          <p:cNvSpPr/>
          <p:nvPr/>
        </p:nvSpPr>
        <p:spPr>
          <a:xfrm>
            <a:off x="7377702" y="2478665"/>
            <a:ext cx="394635" cy="39463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CD16B5-7F67-8944-8331-71DF809ABD13}"/>
              </a:ext>
            </a:extLst>
          </p:cNvPr>
          <p:cNvSpPr/>
          <p:nvPr/>
        </p:nvSpPr>
        <p:spPr>
          <a:xfrm>
            <a:off x="7860119" y="2483378"/>
            <a:ext cx="394635" cy="39463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48B34A8-FA6C-6347-985C-6A0E45803112}"/>
              </a:ext>
            </a:extLst>
          </p:cNvPr>
          <p:cNvCxnSpPr/>
          <p:nvPr/>
        </p:nvCxnSpPr>
        <p:spPr>
          <a:xfrm flipH="1">
            <a:off x="2035838" y="2677036"/>
            <a:ext cx="357395" cy="11226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2377CBA-672A-A647-9AD9-6AAB5326C23C}"/>
              </a:ext>
            </a:extLst>
          </p:cNvPr>
          <p:cNvCxnSpPr>
            <a:cxnSpLocks/>
          </p:cNvCxnSpPr>
          <p:nvPr/>
        </p:nvCxnSpPr>
        <p:spPr>
          <a:xfrm>
            <a:off x="2882718" y="2716985"/>
            <a:ext cx="259078" cy="10827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0564CEA5-8ADE-1242-A691-E5F52CF88D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14" y="5598778"/>
            <a:ext cx="893333" cy="89333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D0CBD3C-1F77-0A47-8BA5-ED1407F5E1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950" y="3680397"/>
            <a:ext cx="1701800" cy="1701800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B32339C-84B1-7647-9A78-0BF7CBD8D0AE}"/>
              </a:ext>
            </a:extLst>
          </p:cNvPr>
          <p:cNvCxnSpPr/>
          <p:nvPr/>
        </p:nvCxnSpPr>
        <p:spPr>
          <a:xfrm flipH="1">
            <a:off x="6743316" y="2741811"/>
            <a:ext cx="357395" cy="11226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9ADABCB-1AE7-9D48-817B-51195920A4DB}"/>
              </a:ext>
            </a:extLst>
          </p:cNvPr>
          <p:cNvCxnSpPr>
            <a:cxnSpLocks/>
          </p:cNvCxnSpPr>
          <p:nvPr/>
        </p:nvCxnSpPr>
        <p:spPr>
          <a:xfrm>
            <a:off x="7590196" y="2781760"/>
            <a:ext cx="259078" cy="10827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E23DE8F-B0E2-9B4F-9198-C633788FC87F}"/>
              </a:ext>
            </a:extLst>
          </p:cNvPr>
          <p:cNvCxnSpPr>
            <a:cxnSpLocks/>
          </p:cNvCxnSpPr>
          <p:nvPr/>
        </p:nvCxnSpPr>
        <p:spPr>
          <a:xfrm>
            <a:off x="8092438" y="2684059"/>
            <a:ext cx="11083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87E40964-3356-C245-A47F-C51A590A2C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740" y="3876293"/>
            <a:ext cx="1213785" cy="1213785"/>
          </a:xfrm>
          <a:prstGeom prst="rect">
            <a:avLst/>
          </a:prstGeom>
        </p:spPr>
      </p:pic>
      <p:sp>
        <p:nvSpPr>
          <p:cNvPr id="50" name="Right Arrow 49">
            <a:extLst>
              <a:ext uri="{FF2B5EF4-FFF2-40B4-BE49-F238E27FC236}">
                <a16:creationId xmlns:a16="http://schemas.microsoft.com/office/drawing/2014/main" id="{DE0A20E2-5916-524E-99DE-3A1D3F2A15B7}"/>
              </a:ext>
            </a:extLst>
          </p:cNvPr>
          <p:cNvSpPr/>
          <p:nvPr/>
        </p:nvSpPr>
        <p:spPr>
          <a:xfrm>
            <a:off x="4582167" y="2397151"/>
            <a:ext cx="930135" cy="76349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92D7503-9352-5A46-973E-F8A423370D5D}"/>
              </a:ext>
            </a:extLst>
          </p:cNvPr>
          <p:cNvSpPr txBox="1"/>
          <p:nvPr/>
        </p:nvSpPr>
        <p:spPr>
          <a:xfrm>
            <a:off x="3173678" y="5719757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/>
              <a:t>ポートが</a:t>
            </a:r>
            <a:endParaRPr lang="en-US" altLang="ja-JP" sz="2400" b="1" dirty="0"/>
          </a:p>
          <a:p>
            <a:r>
              <a:rPr lang="ja-JP" altLang="en-US" sz="2400" b="1"/>
              <a:t>たりない</a:t>
            </a:r>
            <a:endParaRPr lang="en-US" sz="24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E6A5889-D1DA-484D-8570-CBA35984935C}"/>
              </a:ext>
            </a:extLst>
          </p:cNvPr>
          <p:cNvSpPr txBox="1"/>
          <p:nvPr/>
        </p:nvSpPr>
        <p:spPr>
          <a:xfrm>
            <a:off x="6462284" y="5661114"/>
            <a:ext cx="43717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 b="1"/>
              <a:t>スイッチハブを追加</a:t>
            </a:r>
            <a:endParaRPr lang="en-US" altLang="ja-JP" sz="2400" b="1" dirty="0"/>
          </a:p>
          <a:p>
            <a:pPr algn="ctr"/>
            <a:r>
              <a:rPr lang="en-US" altLang="ja-JP" sz="2400" b="1" dirty="0"/>
              <a:t>(</a:t>
            </a:r>
            <a:r>
              <a:rPr lang="ja-JP" altLang="en-US" sz="2400" b="1"/>
              <a:t>同一ネットワークを広くする</a:t>
            </a:r>
            <a:r>
              <a:rPr lang="en-US" altLang="ja-JP" sz="2400" b="1" dirty="0"/>
              <a:t>)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50720D1-12DB-734F-9971-9CF4D5BBB252}"/>
              </a:ext>
            </a:extLst>
          </p:cNvPr>
          <p:cNvCxnSpPr>
            <a:cxnSpLocks/>
          </p:cNvCxnSpPr>
          <p:nvPr/>
        </p:nvCxnSpPr>
        <p:spPr>
          <a:xfrm>
            <a:off x="817174" y="2690518"/>
            <a:ext cx="8821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A20C96E-B304-F648-AEEC-720A6D11C41F}"/>
              </a:ext>
            </a:extLst>
          </p:cNvPr>
          <p:cNvSpPr txBox="1"/>
          <p:nvPr/>
        </p:nvSpPr>
        <p:spPr>
          <a:xfrm>
            <a:off x="167370" y="2700004"/>
            <a:ext cx="1222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Internet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9A6339AA-CF33-7446-8FF8-0A726CE6DCF1}"/>
              </a:ext>
            </a:extLst>
          </p:cNvPr>
          <p:cNvSpPr/>
          <p:nvPr/>
        </p:nvSpPr>
        <p:spPr>
          <a:xfrm>
            <a:off x="787217" y="3605849"/>
            <a:ext cx="3678901" cy="1776348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2DA654FF-8F73-2741-AB91-1596F05BD3BD}"/>
              </a:ext>
            </a:extLst>
          </p:cNvPr>
          <p:cNvSpPr/>
          <p:nvPr/>
        </p:nvSpPr>
        <p:spPr>
          <a:xfrm>
            <a:off x="5574478" y="3605849"/>
            <a:ext cx="6322347" cy="1776348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DD6EFC5-BCCA-0F4A-A2E9-9ED59F882949}"/>
              </a:ext>
            </a:extLst>
          </p:cNvPr>
          <p:cNvCxnSpPr>
            <a:cxnSpLocks/>
          </p:cNvCxnSpPr>
          <p:nvPr/>
        </p:nvCxnSpPr>
        <p:spPr>
          <a:xfrm flipV="1">
            <a:off x="9754891" y="2741812"/>
            <a:ext cx="0" cy="10579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B30329B-A51D-0643-8195-E2D4072E3927}"/>
              </a:ext>
            </a:extLst>
          </p:cNvPr>
          <p:cNvCxnSpPr>
            <a:cxnSpLocks/>
          </p:cNvCxnSpPr>
          <p:nvPr/>
        </p:nvCxnSpPr>
        <p:spPr>
          <a:xfrm flipH="1" flipV="1">
            <a:off x="10193154" y="2716985"/>
            <a:ext cx="790381" cy="10827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703FCC38-198B-7045-81EF-448FEE6EBA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744" y="5532226"/>
            <a:ext cx="1199219" cy="119921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2207464-5063-9942-91CA-4FC0309A6B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87" y="3820653"/>
            <a:ext cx="1426430" cy="142643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E47C708-F0F2-A848-A4C2-51397316A5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525" y="3852542"/>
            <a:ext cx="1308481" cy="130848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16083060-8E85-FC41-88C1-D69F412CB1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069" y="3773181"/>
            <a:ext cx="1426430" cy="142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019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7946AF3-145C-C44B-B87A-3064B2010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984" y="3773996"/>
            <a:ext cx="1701800" cy="170180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8B3BC60-22C0-4B4E-92A3-0DA4CA31853A}"/>
              </a:ext>
            </a:extLst>
          </p:cNvPr>
          <p:cNvSpPr/>
          <p:nvPr/>
        </p:nvSpPr>
        <p:spPr>
          <a:xfrm>
            <a:off x="1019251" y="3866510"/>
            <a:ext cx="3678901" cy="1831646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72888FA-B0DE-1849-A9EB-55EDAD8A9E7A}"/>
              </a:ext>
            </a:extLst>
          </p:cNvPr>
          <p:cNvSpPr/>
          <p:nvPr/>
        </p:nvSpPr>
        <p:spPr>
          <a:xfrm>
            <a:off x="9526381" y="3801735"/>
            <a:ext cx="1754428" cy="1896421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879B0AE-D020-3F45-9F7F-A0AAB74320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743" y="4131555"/>
            <a:ext cx="893333" cy="893333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45B7366-3745-C54E-9605-A6251A5BA8D4}"/>
              </a:ext>
            </a:extLst>
          </p:cNvPr>
          <p:cNvSpPr/>
          <p:nvPr/>
        </p:nvSpPr>
        <p:spPr>
          <a:xfrm>
            <a:off x="7434961" y="3837003"/>
            <a:ext cx="1754428" cy="1861153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A535E81-7774-CF47-953C-64ADAD5524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323" y="4166823"/>
            <a:ext cx="893333" cy="893333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8F1EE88-0A54-A348-8BD2-19676DC26FDC}"/>
              </a:ext>
            </a:extLst>
          </p:cNvPr>
          <p:cNvSpPr/>
          <p:nvPr/>
        </p:nvSpPr>
        <p:spPr>
          <a:xfrm>
            <a:off x="5038791" y="3866510"/>
            <a:ext cx="1754428" cy="183164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CE9729-1447-D447-A399-0E426A8EEA15}"/>
              </a:ext>
            </a:extLst>
          </p:cNvPr>
          <p:cNvCxnSpPr>
            <a:cxnSpLocks/>
          </p:cNvCxnSpPr>
          <p:nvPr/>
        </p:nvCxnSpPr>
        <p:spPr>
          <a:xfrm flipH="1">
            <a:off x="2625267" y="3060833"/>
            <a:ext cx="993833" cy="9602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2ACA9EC-B3F8-3344-BDBC-E113D9D54522}"/>
              </a:ext>
            </a:extLst>
          </p:cNvPr>
          <p:cNvCxnSpPr>
            <a:cxnSpLocks/>
          </p:cNvCxnSpPr>
          <p:nvPr/>
        </p:nvCxnSpPr>
        <p:spPr>
          <a:xfrm flipH="1">
            <a:off x="3999390" y="3060833"/>
            <a:ext cx="461951" cy="9602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77CCA94-40EA-CE45-A4E6-2B88BB15CB80}"/>
              </a:ext>
            </a:extLst>
          </p:cNvPr>
          <p:cNvCxnSpPr>
            <a:cxnSpLocks/>
          </p:cNvCxnSpPr>
          <p:nvPr/>
        </p:nvCxnSpPr>
        <p:spPr>
          <a:xfrm flipH="1">
            <a:off x="5563922" y="3137835"/>
            <a:ext cx="1" cy="9929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708E6A-2425-3D4E-938E-047FE27B00EC}"/>
              </a:ext>
            </a:extLst>
          </p:cNvPr>
          <p:cNvCxnSpPr>
            <a:cxnSpLocks/>
          </p:cNvCxnSpPr>
          <p:nvPr/>
        </p:nvCxnSpPr>
        <p:spPr>
          <a:xfrm flipH="1">
            <a:off x="8458764" y="2990256"/>
            <a:ext cx="346479" cy="10308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DB124D-0B3A-924D-BAD4-0A4AB52EF2E4}"/>
              </a:ext>
            </a:extLst>
          </p:cNvPr>
          <p:cNvCxnSpPr>
            <a:cxnSpLocks/>
          </p:cNvCxnSpPr>
          <p:nvPr/>
        </p:nvCxnSpPr>
        <p:spPr>
          <a:xfrm>
            <a:off x="9439399" y="3045805"/>
            <a:ext cx="597225" cy="9752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E201074-B996-F146-9F9E-630148EBFCD3}"/>
              </a:ext>
            </a:extLst>
          </p:cNvPr>
          <p:cNvCxnSpPr>
            <a:cxnSpLocks/>
          </p:cNvCxnSpPr>
          <p:nvPr/>
        </p:nvCxnSpPr>
        <p:spPr>
          <a:xfrm>
            <a:off x="6965777" y="872780"/>
            <a:ext cx="8821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6850089-D165-0940-94D5-BBB89B92C953}"/>
              </a:ext>
            </a:extLst>
          </p:cNvPr>
          <p:cNvCxnSpPr>
            <a:cxnSpLocks/>
          </p:cNvCxnSpPr>
          <p:nvPr/>
        </p:nvCxnSpPr>
        <p:spPr>
          <a:xfrm>
            <a:off x="6978056" y="986679"/>
            <a:ext cx="8821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C03D8E10-9130-504C-9C38-68ED67CE66E6}"/>
              </a:ext>
            </a:extLst>
          </p:cNvPr>
          <p:cNvSpPr/>
          <p:nvPr/>
        </p:nvSpPr>
        <p:spPr>
          <a:xfrm>
            <a:off x="7360642" y="588834"/>
            <a:ext cx="167888" cy="6448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72842A9-F520-944B-A7FA-B631756F2887}"/>
              </a:ext>
            </a:extLst>
          </p:cNvPr>
          <p:cNvCxnSpPr>
            <a:cxnSpLocks/>
          </p:cNvCxnSpPr>
          <p:nvPr/>
        </p:nvCxnSpPr>
        <p:spPr>
          <a:xfrm>
            <a:off x="5669280" y="1139079"/>
            <a:ext cx="0" cy="11421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F9EC43D-B640-B145-9A4F-17307D581CA3}"/>
              </a:ext>
            </a:extLst>
          </p:cNvPr>
          <p:cNvCxnSpPr>
            <a:cxnSpLocks/>
          </p:cNvCxnSpPr>
          <p:nvPr/>
        </p:nvCxnSpPr>
        <p:spPr>
          <a:xfrm>
            <a:off x="5866666" y="1139079"/>
            <a:ext cx="2670942" cy="12191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BEDB47F-2113-EB4D-B9F9-8352410F33C5}"/>
              </a:ext>
            </a:extLst>
          </p:cNvPr>
          <p:cNvCxnSpPr>
            <a:cxnSpLocks/>
          </p:cNvCxnSpPr>
          <p:nvPr/>
        </p:nvCxnSpPr>
        <p:spPr>
          <a:xfrm>
            <a:off x="9348408" y="1143564"/>
            <a:ext cx="0" cy="126948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B5E4728-F12A-8647-8BA7-C9FD16B17728}"/>
              </a:ext>
            </a:extLst>
          </p:cNvPr>
          <p:cNvCxnSpPr>
            <a:cxnSpLocks/>
          </p:cNvCxnSpPr>
          <p:nvPr/>
        </p:nvCxnSpPr>
        <p:spPr>
          <a:xfrm flipH="1">
            <a:off x="5996540" y="1160875"/>
            <a:ext cx="2982968" cy="112031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C83782A-9C4C-994D-917F-01BCC952594E}"/>
              </a:ext>
            </a:extLst>
          </p:cNvPr>
          <p:cNvSpPr txBox="1"/>
          <p:nvPr/>
        </p:nvSpPr>
        <p:spPr>
          <a:xfrm>
            <a:off x="1074659" y="2202423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/>
              <a:t>複数のネット</a:t>
            </a:r>
            <a:endParaRPr lang="en-US" altLang="ja-JP" sz="2400" b="1" dirty="0"/>
          </a:p>
          <a:p>
            <a:r>
              <a:rPr lang="ja-JP" altLang="en-US" sz="2400" b="1"/>
              <a:t>ワークを分離</a:t>
            </a:r>
            <a:endParaRPr lang="en-US" sz="24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DE2FCC9-237D-4040-A2DB-24EFA8229BDC}"/>
              </a:ext>
            </a:extLst>
          </p:cNvPr>
          <p:cNvSpPr txBox="1"/>
          <p:nvPr/>
        </p:nvSpPr>
        <p:spPr>
          <a:xfrm>
            <a:off x="2181097" y="5984783"/>
            <a:ext cx="1565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Network-A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0A78B4B-C390-FD40-83C3-8CCF0FF4A2CC}"/>
              </a:ext>
            </a:extLst>
          </p:cNvPr>
          <p:cNvSpPr txBox="1"/>
          <p:nvPr/>
        </p:nvSpPr>
        <p:spPr>
          <a:xfrm>
            <a:off x="7605779" y="5949026"/>
            <a:ext cx="1565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Network-A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A2A6565-7AC3-F048-9F04-FEA08AE17E92}"/>
              </a:ext>
            </a:extLst>
          </p:cNvPr>
          <p:cNvSpPr txBox="1"/>
          <p:nvPr/>
        </p:nvSpPr>
        <p:spPr>
          <a:xfrm>
            <a:off x="5283135" y="5949025"/>
            <a:ext cx="1552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Network-B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FBC2109-E4F9-7648-ADC3-CBC746632C70}"/>
              </a:ext>
            </a:extLst>
          </p:cNvPr>
          <p:cNvSpPr txBox="1"/>
          <p:nvPr/>
        </p:nvSpPr>
        <p:spPr>
          <a:xfrm>
            <a:off x="9727948" y="5879807"/>
            <a:ext cx="1552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Network-B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BFD2805-E9B5-CD4E-B4F8-C253E00E0068}"/>
              </a:ext>
            </a:extLst>
          </p:cNvPr>
          <p:cNvSpPr txBox="1"/>
          <p:nvPr/>
        </p:nvSpPr>
        <p:spPr>
          <a:xfrm>
            <a:off x="1116803" y="375127"/>
            <a:ext cx="33554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/>
              <a:t>冗長化</a:t>
            </a:r>
            <a:r>
              <a:rPr lang="en-US" altLang="ja-JP" sz="2400" b="1" dirty="0"/>
              <a:t>(</a:t>
            </a:r>
            <a:r>
              <a:rPr lang="ja-JP" altLang="en-US" sz="2400" b="1"/>
              <a:t>機械が壊れても</a:t>
            </a:r>
            <a:endParaRPr lang="en-US" altLang="ja-JP" sz="2400" b="1" dirty="0"/>
          </a:p>
          <a:p>
            <a:r>
              <a:rPr lang="ja-JP" altLang="en-US" sz="2400" b="1"/>
              <a:t>ネットワークが使える</a:t>
            </a:r>
            <a:r>
              <a:rPr lang="en-US" altLang="ja-JP" sz="2400" b="1" dirty="0"/>
              <a:t>)</a:t>
            </a:r>
            <a:endParaRPr lang="en-US" sz="24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2618DA9-E769-B04A-BA12-01837B350188}"/>
              </a:ext>
            </a:extLst>
          </p:cNvPr>
          <p:cNvSpPr txBox="1"/>
          <p:nvPr/>
        </p:nvSpPr>
        <p:spPr>
          <a:xfrm rot="16200000">
            <a:off x="9010780" y="161136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予備経路</a:t>
            </a:r>
            <a:endParaRPr lang="en-US" sz="2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0962705-1B80-9941-95B7-D1403A795095}"/>
              </a:ext>
            </a:extLst>
          </p:cNvPr>
          <p:cNvSpPr txBox="1"/>
          <p:nvPr/>
        </p:nvSpPr>
        <p:spPr>
          <a:xfrm>
            <a:off x="1215834" y="5177070"/>
            <a:ext cx="1545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192.168.0.11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1D8E27-6552-CB49-9096-CC8FFBE50F21}"/>
              </a:ext>
            </a:extLst>
          </p:cNvPr>
          <p:cNvSpPr txBox="1"/>
          <p:nvPr/>
        </p:nvSpPr>
        <p:spPr>
          <a:xfrm>
            <a:off x="2916411" y="5168200"/>
            <a:ext cx="1545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192.168.0.11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D20FD0E-A509-444C-8DCD-1F8B958F26CF}"/>
              </a:ext>
            </a:extLst>
          </p:cNvPr>
          <p:cNvSpPr txBox="1"/>
          <p:nvPr/>
        </p:nvSpPr>
        <p:spPr>
          <a:xfrm>
            <a:off x="7570968" y="5117341"/>
            <a:ext cx="1560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192.168.0.13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4A9A8C-8CB8-B64E-8649-D3676EFCF508}"/>
              </a:ext>
            </a:extLst>
          </p:cNvPr>
          <p:cNvSpPr txBox="1"/>
          <p:nvPr/>
        </p:nvSpPr>
        <p:spPr>
          <a:xfrm>
            <a:off x="5417213" y="5139256"/>
            <a:ext cx="1170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10.0.0.11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3E3350-C2F4-D44A-9BC2-FD83F97D1F02}"/>
              </a:ext>
            </a:extLst>
          </p:cNvPr>
          <p:cNvSpPr txBox="1"/>
          <p:nvPr/>
        </p:nvSpPr>
        <p:spPr>
          <a:xfrm>
            <a:off x="9919121" y="5117746"/>
            <a:ext cx="1170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10.0.0.12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3D0753-2734-2843-8403-48F2D5AB5F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364" y="1154399"/>
            <a:ext cx="3002896" cy="300289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9151F5A-86D2-B54D-AA94-8068854671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295" y="1717865"/>
            <a:ext cx="1923204" cy="192320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679B59C5-BA55-724E-8167-9BEB979AE1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295" y="-160436"/>
            <a:ext cx="1923204" cy="1923204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BD00B53-5F46-4D4E-87CB-0A09378944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522" y="-163516"/>
            <a:ext cx="1923204" cy="192320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AFD4724-3D84-9747-B76A-D1C4E19ACB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778" y="3941825"/>
            <a:ext cx="1426430" cy="142643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C4809F0-C651-D542-9865-18CE6FCDBB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791" y="3977092"/>
            <a:ext cx="1426430" cy="142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57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E6595C7-1FA1-2944-8D38-D052F4230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822" y="1474429"/>
            <a:ext cx="2115355" cy="169228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B04E4D3-FB39-E044-BE24-5B6AD2F40A7F}"/>
              </a:ext>
            </a:extLst>
          </p:cNvPr>
          <p:cNvCxnSpPr>
            <a:cxnSpLocks/>
          </p:cNvCxnSpPr>
          <p:nvPr/>
        </p:nvCxnSpPr>
        <p:spPr>
          <a:xfrm>
            <a:off x="5207267" y="2415941"/>
            <a:ext cx="81814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B553526-ADBA-CF4A-B2BC-C91CBAD91D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667" y="4377576"/>
            <a:ext cx="1489522" cy="14895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E3516F-19C2-604B-BDC7-68125D8728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112" y="4592368"/>
            <a:ext cx="1041292" cy="10412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81E8F97-F9F4-0649-ADD9-19A2EB60FC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009" y="2453248"/>
            <a:ext cx="1524707" cy="15247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67DD791-0652-7443-9FC6-E0EB523162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366405" y="3067661"/>
            <a:ext cx="1524707" cy="15247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A660209-AC27-DC4F-B3D4-78FDCE429C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234" y="2552300"/>
            <a:ext cx="1524707" cy="15247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DE1AFA3-4F72-0A42-B244-65B120FAEF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131630" y="3166713"/>
            <a:ext cx="1524707" cy="15247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513614E-188B-0049-8629-93D0B01A2E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106" y="4460451"/>
            <a:ext cx="1568424" cy="1176318"/>
          </a:xfrm>
          <a:prstGeom prst="rect">
            <a:avLst/>
          </a:prstGeom>
        </p:spPr>
      </p:pic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2D2ACFE-AB01-A540-B319-83D140EB29FC}"/>
              </a:ext>
            </a:extLst>
          </p:cNvPr>
          <p:cNvSpPr/>
          <p:nvPr/>
        </p:nvSpPr>
        <p:spPr>
          <a:xfrm>
            <a:off x="2007592" y="3752280"/>
            <a:ext cx="8175937" cy="2620707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F5004A2-FABB-CB4F-8FE4-B90DF52838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5555">
            <a:off x="2656571" y="3520705"/>
            <a:ext cx="790207" cy="79020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993383B-B198-854B-A0F9-598242812A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14789">
            <a:off x="4189587" y="3431650"/>
            <a:ext cx="790207" cy="7902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984BD9-8011-FF4D-B6F7-7C5B978E21DD}"/>
              </a:ext>
            </a:extLst>
          </p:cNvPr>
          <p:cNvSpPr txBox="1"/>
          <p:nvPr/>
        </p:nvSpPr>
        <p:spPr>
          <a:xfrm>
            <a:off x="1997286" y="900396"/>
            <a:ext cx="3472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AP : </a:t>
            </a:r>
            <a:r>
              <a:rPr lang="ja-JP" altLang="en-US" sz="2000" b="1"/>
              <a:t>無線でネットワーク拡張</a:t>
            </a:r>
            <a:endParaRPr lang="en-US" sz="2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BD3A17-F73E-6F40-9B5B-2366D2EC21CB}"/>
              </a:ext>
            </a:extLst>
          </p:cNvPr>
          <p:cNvSpPr txBox="1"/>
          <p:nvPr/>
        </p:nvSpPr>
        <p:spPr>
          <a:xfrm>
            <a:off x="6095560" y="886931"/>
            <a:ext cx="4217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スイッチ</a:t>
            </a:r>
            <a:r>
              <a:rPr lang="en-US" sz="2000" b="1" dirty="0"/>
              <a:t> : </a:t>
            </a:r>
            <a:r>
              <a:rPr lang="ja-JP" altLang="en-US" sz="2000" b="1"/>
              <a:t>有線でネットワーク拡張</a:t>
            </a:r>
            <a:endParaRPr 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1BDAA3-1E02-A342-A727-4A1ECDC0D6EF}"/>
              </a:ext>
            </a:extLst>
          </p:cNvPr>
          <p:cNvSpPr txBox="1"/>
          <p:nvPr/>
        </p:nvSpPr>
        <p:spPr>
          <a:xfrm>
            <a:off x="2187882" y="5720408"/>
            <a:ext cx="1545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192.168.0.11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9E1054-919D-F844-A385-0DF758E3FCC7}"/>
              </a:ext>
            </a:extLst>
          </p:cNvPr>
          <p:cNvSpPr txBox="1"/>
          <p:nvPr/>
        </p:nvSpPr>
        <p:spPr>
          <a:xfrm>
            <a:off x="4122488" y="5720408"/>
            <a:ext cx="1560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192.168.0.12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27FD28-348E-C54B-A34B-17EFEFA5F089}"/>
              </a:ext>
            </a:extLst>
          </p:cNvPr>
          <p:cNvSpPr txBox="1"/>
          <p:nvPr/>
        </p:nvSpPr>
        <p:spPr>
          <a:xfrm>
            <a:off x="6393534" y="5720408"/>
            <a:ext cx="1560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192.168.0.13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69DCE0-7C49-5F46-BB10-66EDE122BB57}"/>
              </a:ext>
            </a:extLst>
          </p:cNvPr>
          <p:cNvSpPr txBox="1"/>
          <p:nvPr/>
        </p:nvSpPr>
        <p:spPr>
          <a:xfrm>
            <a:off x="8171016" y="5698281"/>
            <a:ext cx="1560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192.168.0.14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8907D1B-CB45-D44C-BEC6-CBE893FA07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551" y="870733"/>
            <a:ext cx="3002896" cy="300289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F0C44D0-C8C5-344F-A40E-DF82A883B75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475" y="4339024"/>
            <a:ext cx="1426430" cy="142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897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74DD25-BCC2-574A-8576-AD244AD3343D}"/>
              </a:ext>
            </a:extLst>
          </p:cNvPr>
          <p:cNvSpPr/>
          <p:nvPr/>
        </p:nvSpPr>
        <p:spPr>
          <a:xfrm>
            <a:off x="5399773" y="3417429"/>
            <a:ext cx="2041665" cy="5482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215CCF-D608-CF4E-B9F7-CAE2FED97716}"/>
              </a:ext>
            </a:extLst>
          </p:cNvPr>
          <p:cNvSpPr/>
          <p:nvPr/>
        </p:nvSpPr>
        <p:spPr>
          <a:xfrm>
            <a:off x="5973337" y="3494229"/>
            <a:ext cx="394635" cy="39463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E808B6-DFD2-BC4F-B81A-760E0981C772}"/>
              </a:ext>
            </a:extLst>
          </p:cNvPr>
          <p:cNvSpPr/>
          <p:nvPr/>
        </p:nvSpPr>
        <p:spPr>
          <a:xfrm>
            <a:off x="6455754" y="3494229"/>
            <a:ext cx="394635" cy="39463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42F7A7-4954-0541-B1F0-F0C1AD8F274A}"/>
              </a:ext>
            </a:extLst>
          </p:cNvPr>
          <p:cNvSpPr/>
          <p:nvPr/>
        </p:nvSpPr>
        <p:spPr>
          <a:xfrm>
            <a:off x="6938171" y="3498942"/>
            <a:ext cx="394635" cy="39463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21503D-43D2-5F48-A7F8-7743A9F1384C}"/>
              </a:ext>
            </a:extLst>
          </p:cNvPr>
          <p:cNvSpPr/>
          <p:nvPr/>
        </p:nvSpPr>
        <p:spPr>
          <a:xfrm>
            <a:off x="5490920" y="3496485"/>
            <a:ext cx="394635" cy="39463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4971977-6306-DD44-9196-03043069DFBE}"/>
              </a:ext>
            </a:extLst>
          </p:cNvPr>
          <p:cNvCxnSpPr/>
          <p:nvPr/>
        </p:nvCxnSpPr>
        <p:spPr>
          <a:xfrm>
            <a:off x="4013735" y="1501541"/>
            <a:ext cx="0" cy="218493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BAA51D-AC83-4C43-B981-97ED8BCCBDF3}"/>
              </a:ext>
            </a:extLst>
          </p:cNvPr>
          <p:cNvCxnSpPr>
            <a:cxnSpLocks/>
          </p:cNvCxnSpPr>
          <p:nvPr/>
        </p:nvCxnSpPr>
        <p:spPr>
          <a:xfrm flipH="1" flipV="1">
            <a:off x="4002501" y="3686476"/>
            <a:ext cx="1667639" cy="7326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0E357A43-EA48-C246-BDDF-C88CC448C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188" y="4516817"/>
            <a:ext cx="1119749" cy="111974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300D706-6D08-9743-8505-0EF0AAC2A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78" y="4516817"/>
            <a:ext cx="1119749" cy="111974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3F3CB6F-983A-054D-A881-CF23CFE4A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488" y="4516817"/>
            <a:ext cx="1119749" cy="1119749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B3E877-9F21-BC46-93D2-EE6CDFFA2C7C}"/>
              </a:ext>
            </a:extLst>
          </p:cNvPr>
          <p:cNvCxnSpPr>
            <a:cxnSpLocks/>
          </p:cNvCxnSpPr>
          <p:nvPr/>
        </p:nvCxnSpPr>
        <p:spPr>
          <a:xfrm flipH="1">
            <a:off x="5967664" y="3727413"/>
            <a:ext cx="202991" cy="7483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FF68EE8-2317-EB48-95E5-1C7E200FAED1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6653071" y="3693802"/>
            <a:ext cx="129882" cy="8230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18E9FCC-BBF5-FC41-99A4-122DC1C2D6C0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7172760" y="3727413"/>
            <a:ext cx="522603" cy="7894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5E54B62-17A8-764E-9BB2-B99F1EC1BFC2}"/>
              </a:ext>
            </a:extLst>
          </p:cNvPr>
          <p:cNvSpPr txBox="1"/>
          <p:nvPr/>
        </p:nvSpPr>
        <p:spPr>
          <a:xfrm>
            <a:off x="5706339" y="296990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仮想スイッチ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CA7635-1FCF-5441-BEA4-8B4A38B4C3F6}"/>
              </a:ext>
            </a:extLst>
          </p:cNvPr>
          <p:cNvSpPr txBox="1"/>
          <p:nvPr/>
        </p:nvSpPr>
        <p:spPr>
          <a:xfrm>
            <a:off x="5242979" y="5709960"/>
            <a:ext cx="3079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仮想マシン</a:t>
            </a:r>
            <a:r>
              <a:rPr lang="en-US" altLang="ja-JP" dirty="0"/>
              <a:t>(Linux</a:t>
            </a:r>
            <a:r>
              <a:rPr lang="ja-JP" altLang="en-US"/>
              <a:t>や</a:t>
            </a:r>
            <a:r>
              <a:rPr lang="en-US" altLang="ja-JP" dirty="0"/>
              <a:t>Windows)</a:t>
            </a:r>
            <a:endParaRPr lang="en-US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2F745B4-F164-A241-84FD-EB15CBE909A6}"/>
              </a:ext>
            </a:extLst>
          </p:cNvPr>
          <p:cNvSpPr/>
          <p:nvPr/>
        </p:nvSpPr>
        <p:spPr>
          <a:xfrm>
            <a:off x="2714324" y="2598821"/>
            <a:ext cx="6102417" cy="36576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F21414F-CAA4-0D4E-9D9A-D36FEDD7A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156" y="3987818"/>
            <a:ext cx="1715724" cy="17157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48E78ED-7838-8243-A763-00A1F8BA68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287" y="-499070"/>
            <a:ext cx="3002896" cy="300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142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EC402DCF-3B10-284E-A7D2-F772884CE854}"/>
              </a:ext>
            </a:extLst>
          </p:cNvPr>
          <p:cNvSpPr/>
          <p:nvPr/>
        </p:nvSpPr>
        <p:spPr>
          <a:xfrm>
            <a:off x="1473468" y="4760827"/>
            <a:ext cx="1782787" cy="15329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9B36B446-9D2B-5C47-B220-B5C348E3F940}"/>
              </a:ext>
            </a:extLst>
          </p:cNvPr>
          <p:cNvSpPr/>
          <p:nvPr/>
        </p:nvSpPr>
        <p:spPr>
          <a:xfrm>
            <a:off x="1365183" y="782553"/>
            <a:ext cx="8962724" cy="1626669"/>
          </a:xfrm>
          <a:prstGeom prst="cloud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895FEB3-7527-DC41-B5D0-658BBD54029D}"/>
              </a:ext>
            </a:extLst>
          </p:cNvPr>
          <p:cNvSpPr/>
          <p:nvPr/>
        </p:nvSpPr>
        <p:spPr>
          <a:xfrm>
            <a:off x="2984635" y="1816800"/>
            <a:ext cx="790877" cy="187930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1C85328-8BAE-9F44-8379-7D19B3DFC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428" y="1083918"/>
            <a:ext cx="1242823" cy="69943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19AB775-8F05-3345-8DB0-6DF70774B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197" y="1112301"/>
            <a:ext cx="1192389" cy="671053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C9F63263-CA25-4F42-9FFC-150748723E50}"/>
              </a:ext>
            </a:extLst>
          </p:cNvPr>
          <p:cNvSpPr/>
          <p:nvPr/>
        </p:nvSpPr>
        <p:spPr>
          <a:xfrm>
            <a:off x="8267301" y="1816800"/>
            <a:ext cx="790877" cy="187930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51D9E0-2CC1-1D4C-A527-BE68F8166CB6}"/>
              </a:ext>
            </a:extLst>
          </p:cNvPr>
          <p:cNvSpPr txBox="1"/>
          <p:nvPr/>
        </p:nvSpPr>
        <p:spPr>
          <a:xfrm>
            <a:off x="1538353" y="5313931"/>
            <a:ext cx="1680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Network-A1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1533EF9-D72F-E84D-9187-A2239153C123}"/>
              </a:ext>
            </a:extLst>
          </p:cNvPr>
          <p:cNvSpPr/>
          <p:nvPr/>
        </p:nvSpPr>
        <p:spPr>
          <a:xfrm>
            <a:off x="3516464" y="4760827"/>
            <a:ext cx="1782787" cy="15329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FB8827-006E-4A49-80D8-A58631859BEA}"/>
              </a:ext>
            </a:extLst>
          </p:cNvPr>
          <p:cNvSpPr txBox="1"/>
          <p:nvPr/>
        </p:nvSpPr>
        <p:spPr>
          <a:xfrm>
            <a:off x="3581349" y="5313931"/>
            <a:ext cx="1680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Network-A2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48C602-DCCA-FF4A-ABE1-0FEB7D362694}"/>
              </a:ext>
            </a:extLst>
          </p:cNvPr>
          <p:cNvSpPr txBox="1"/>
          <p:nvPr/>
        </p:nvSpPr>
        <p:spPr>
          <a:xfrm rot="16200000">
            <a:off x="2539971" y="2461501"/>
            <a:ext cx="1680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Network-A0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3DF5033-68DE-A94E-B4EB-5FCEDBF5082A}"/>
              </a:ext>
            </a:extLst>
          </p:cNvPr>
          <p:cNvSpPr/>
          <p:nvPr/>
        </p:nvSpPr>
        <p:spPr>
          <a:xfrm>
            <a:off x="6813884" y="4796906"/>
            <a:ext cx="1782787" cy="15329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51F2BF-C30D-2E46-B82A-9BAEB8B22482}"/>
              </a:ext>
            </a:extLst>
          </p:cNvPr>
          <p:cNvSpPr txBox="1"/>
          <p:nvPr/>
        </p:nvSpPr>
        <p:spPr>
          <a:xfrm>
            <a:off x="6878769" y="5350010"/>
            <a:ext cx="1668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Network-B1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9B75148-BB9E-A84A-BC51-C4D4C17A5C98}"/>
              </a:ext>
            </a:extLst>
          </p:cNvPr>
          <p:cNvSpPr/>
          <p:nvPr/>
        </p:nvSpPr>
        <p:spPr>
          <a:xfrm>
            <a:off x="8856880" y="4796906"/>
            <a:ext cx="1782787" cy="15329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E0E888-C6B3-1D49-8314-C4631FDB6B10}"/>
              </a:ext>
            </a:extLst>
          </p:cNvPr>
          <p:cNvSpPr txBox="1"/>
          <p:nvPr/>
        </p:nvSpPr>
        <p:spPr>
          <a:xfrm>
            <a:off x="8921765" y="5350010"/>
            <a:ext cx="1668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Network-B2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BD8DD6-D1B9-5145-AF50-C9B98881EB59}"/>
              </a:ext>
            </a:extLst>
          </p:cNvPr>
          <p:cNvSpPr txBox="1"/>
          <p:nvPr/>
        </p:nvSpPr>
        <p:spPr>
          <a:xfrm rot="16200000">
            <a:off x="7828247" y="2525617"/>
            <a:ext cx="1668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Network-B0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26C2CC-3100-4440-B1CD-1C74EB937444}"/>
              </a:ext>
            </a:extLst>
          </p:cNvPr>
          <p:cNvSpPr txBox="1"/>
          <p:nvPr/>
        </p:nvSpPr>
        <p:spPr>
          <a:xfrm>
            <a:off x="5130309" y="1746972"/>
            <a:ext cx="15368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Internet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14E68F-DEA0-B24F-A3CE-506F5C18E9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131" y="2962326"/>
            <a:ext cx="2470858" cy="247085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6682B20-5EB6-834F-9E4D-078F0206E4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127" y="2962326"/>
            <a:ext cx="2470858" cy="247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066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51C63B2-D6BC-E145-85BD-EB035DAFCD85}"/>
              </a:ext>
            </a:extLst>
          </p:cNvPr>
          <p:cNvCxnSpPr/>
          <p:nvPr/>
        </p:nvCxnSpPr>
        <p:spPr>
          <a:xfrm>
            <a:off x="10510787" y="1780674"/>
            <a:ext cx="0" cy="12540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75BF0644-6A08-7743-853A-9D5FEC49B7F5}"/>
              </a:ext>
            </a:extLst>
          </p:cNvPr>
          <p:cNvSpPr/>
          <p:nvPr/>
        </p:nvSpPr>
        <p:spPr>
          <a:xfrm>
            <a:off x="1184709" y="1613365"/>
            <a:ext cx="1782787" cy="15329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1C5899-ED70-5B4E-9D00-81B365C01E8B}"/>
              </a:ext>
            </a:extLst>
          </p:cNvPr>
          <p:cNvSpPr/>
          <p:nvPr/>
        </p:nvSpPr>
        <p:spPr>
          <a:xfrm>
            <a:off x="1188978" y="4038932"/>
            <a:ext cx="1782787" cy="15329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280A4497-2AA1-684E-B86F-8CD144251548}"/>
              </a:ext>
            </a:extLst>
          </p:cNvPr>
          <p:cNvSpPr/>
          <p:nvPr/>
        </p:nvSpPr>
        <p:spPr>
          <a:xfrm>
            <a:off x="8171849" y="2723495"/>
            <a:ext cx="3099334" cy="1626669"/>
          </a:xfrm>
          <a:prstGeom prst="cloud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138CCBF-982B-6948-9A67-900E7D11F4F2}"/>
              </a:ext>
            </a:extLst>
          </p:cNvPr>
          <p:cNvSpPr/>
          <p:nvPr/>
        </p:nvSpPr>
        <p:spPr>
          <a:xfrm rot="5400000">
            <a:off x="7010191" y="2484660"/>
            <a:ext cx="790877" cy="231766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4D11C4-F6BC-EA4D-861F-60D746E144A3}"/>
              </a:ext>
            </a:extLst>
          </p:cNvPr>
          <p:cNvSpPr txBox="1"/>
          <p:nvPr/>
        </p:nvSpPr>
        <p:spPr>
          <a:xfrm>
            <a:off x="8885310" y="3305996"/>
            <a:ext cx="1197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Internet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E77524-970A-5C48-9E71-B2D12439C022}"/>
              </a:ext>
            </a:extLst>
          </p:cNvPr>
          <p:cNvSpPr txBox="1"/>
          <p:nvPr/>
        </p:nvSpPr>
        <p:spPr>
          <a:xfrm>
            <a:off x="1017158" y="1033770"/>
            <a:ext cx="2117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192.168.0.0/24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6C1C56-8108-0343-83D7-0E6D21544969}"/>
              </a:ext>
            </a:extLst>
          </p:cNvPr>
          <p:cNvSpPr txBox="1"/>
          <p:nvPr/>
        </p:nvSpPr>
        <p:spPr>
          <a:xfrm>
            <a:off x="1349745" y="5695459"/>
            <a:ext cx="2117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192.168.1.0/24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8B2CBE-0EF1-494A-91D1-E3B8741DC23E}"/>
              </a:ext>
            </a:extLst>
          </p:cNvPr>
          <p:cNvSpPr txBox="1"/>
          <p:nvPr/>
        </p:nvSpPr>
        <p:spPr>
          <a:xfrm>
            <a:off x="6889301" y="4194161"/>
            <a:ext cx="1340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1.0.0.0/8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BAAA71C-9228-434A-B455-BB0A83416875}"/>
              </a:ext>
            </a:extLst>
          </p:cNvPr>
          <p:cNvSpPr/>
          <p:nvPr/>
        </p:nvSpPr>
        <p:spPr>
          <a:xfrm>
            <a:off x="9629369" y="616289"/>
            <a:ext cx="1782787" cy="15329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D44EF5-27F8-4C40-805A-1B9FAA0FF0E2}"/>
              </a:ext>
            </a:extLst>
          </p:cNvPr>
          <p:cNvSpPr txBox="1"/>
          <p:nvPr/>
        </p:nvSpPr>
        <p:spPr>
          <a:xfrm>
            <a:off x="10004434" y="246957"/>
            <a:ext cx="1340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2.0.0.0/8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12B624-765D-BC47-A9A7-E3F1635974C4}"/>
              </a:ext>
            </a:extLst>
          </p:cNvPr>
          <p:cNvSpPr txBox="1"/>
          <p:nvPr/>
        </p:nvSpPr>
        <p:spPr>
          <a:xfrm>
            <a:off x="5420928" y="4009253"/>
            <a:ext cx="1051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1.0.0.1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AB8531-5724-AC43-A2F3-5AFBEC971BB1}"/>
              </a:ext>
            </a:extLst>
          </p:cNvPr>
          <p:cNvSpPr txBox="1"/>
          <p:nvPr/>
        </p:nvSpPr>
        <p:spPr>
          <a:xfrm>
            <a:off x="3028094" y="2665235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192.168.0.1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3671B0-F0BD-F74C-AE22-4FCB543B8315}"/>
              </a:ext>
            </a:extLst>
          </p:cNvPr>
          <p:cNvSpPr txBox="1"/>
          <p:nvPr/>
        </p:nvSpPr>
        <p:spPr>
          <a:xfrm>
            <a:off x="3028094" y="4053701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192.168.1.1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DC3503B-265D-604D-8626-4F8408206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075" y="2376371"/>
            <a:ext cx="2470858" cy="247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689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A306F23-F33D-214D-AE45-553E1EB1F09A}"/>
              </a:ext>
            </a:extLst>
          </p:cNvPr>
          <p:cNvSpPr/>
          <p:nvPr/>
        </p:nvSpPr>
        <p:spPr>
          <a:xfrm>
            <a:off x="2598693" y="3003080"/>
            <a:ext cx="3018665" cy="294533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21E542-71FE-7045-B1A6-84EC8FDD55BC}"/>
              </a:ext>
            </a:extLst>
          </p:cNvPr>
          <p:cNvCxnSpPr/>
          <p:nvPr/>
        </p:nvCxnSpPr>
        <p:spPr>
          <a:xfrm flipV="1">
            <a:off x="2887157" y="4648002"/>
            <a:ext cx="285100" cy="97822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EF554B7-BD77-0541-BBD6-C6579FB25B5F}"/>
              </a:ext>
            </a:extLst>
          </p:cNvPr>
          <p:cNvCxnSpPr/>
          <p:nvPr/>
        </p:nvCxnSpPr>
        <p:spPr>
          <a:xfrm flipV="1">
            <a:off x="3314806" y="4580585"/>
            <a:ext cx="285100" cy="97822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F1F631-C864-2D43-8C0A-3356B6385792}"/>
              </a:ext>
            </a:extLst>
          </p:cNvPr>
          <p:cNvCxnSpPr>
            <a:cxnSpLocks/>
          </p:cNvCxnSpPr>
          <p:nvPr/>
        </p:nvCxnSpPr>
        <p:spPr>
          <a:xfrm flipV="1">
            <a:off x="3813731" y="4648002"/>
            <a:ext cx="717995" cy="91080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80A8D34-7FDB-8142-A93E-2FB9DBA52ED0}"/>
              </a:ext>
            </a:extLst>
          </p:cNvPr>
          <p:cNvCxnSpPr>
            <a:cxnSpLocks/>
          </p:cNvCxnSpPr>
          <p:nvPr/>
        </p:nvCxnSpPr>
        <p:spPr>
          <a:xfrm flipH="1" flipV="1">
            <a:off x="3742455" y="4681712"/>
            <a:ext cx="591953" cy="94451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1F8CC78-4A00-5145-BD68-BEA9DB074227}"/>
              </a:ext>
            </a:extLst>
          </p:cNvPr>
          <p:cNvCxnSpPr>
            <a:cxnSpLocks/>
          </p:cNvCxnSpPr>
          <p:nvPr/>
        </p:nvCxnSpPr>
        <p:spPr>
          <a:xfrm flipH="1" flipV="1">
            <a:off x="5176043" y="4664857"/>
            <a:ext cx="101061" cy="89394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6E61D1-BEEB-9C43-9114-76B7DCAEA1FF}"/>
              </a:ext>
            </a:extLst>
          </p:cNvPr>
          <p:cNvCxnSpPr>
            <a:cxnSpLocks/>
          </p:cNvCxnSpPr>
          <p:nvPr/>
        </p:nvCxnSpPr>
        <p:spPr>
          <a:xfrm flipH="1" flipV="1">
            <a:off x="4759846" y="4681712"/>
            <a:ext cx="101061" cy="89394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41017D8-C453-F84B-8652-D4073C3A24BE}"/>
              </a:ext>
            </a:extLst>
          </p:cNvPr>
          <p:cNvSpPr/>
          <p:nvPr/>
        </p:nvSpPr>
        <p:spPr>
          <a:xfrm>
            <a:off x="3172257" y="5428906"/>
            <a:ext cx="394635" cy="39463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A6BDB22-290F-0943-81CD-0691A46EF16E}"/>
              </a:ext>
            </a:extLst>
          </p:cNvPr>
          <p:cNvSpPr/>
          <p:nvPr/>
        </p:nvSpPr>
        <p:spPr>
          <a:xfrm>
            <a:off x="3654674" y="5428907"/>
            <a:ext cx="394635" cy="39463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50B80AF-4603-B249-944F-8E7FBB97860F}"/>
              </a:ext>
            </a:extLst>
          </p:cNvPr>
          <p:cNvSpPr/>
          <p:nvPr/>
        </p:nvSpPr>
        <p:spPr>
          <a:xfrm>
            <a:off x="4137091" y="5428906"/>
            <a:ext cx="394635" cy="39463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1F8DFF-644D-994E-AD2C-DC55A4E0490A}"/>
              </a:ext>
            </a:extLst>
          </p:cNvPr>
          <p:cNvSpPr/>
          <p:nvPr/>
        </p:nvSpPr>
        <p:spPr>
          <a:xfrm>
            <a:off x="2689840" y="5431163"/>
            <a:ext cx="394635" cy="39463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6F03A4-5BE2-8544-84A4-0271738D0718}"/>
              </a:ext>
            </a:extLst>
          </p:cNvPr>
          <p:cNvSpPr/>
          <p:nvPr/>
        </p:nvSpPr>
        <p:spPr>
          <a:xfrm>
            <a:off x="4619508" y="5428906"/>
            <a:ext cx="394635" cy="39463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1CFC861-69F8-D846-A0F4-B7706B8C5BF4}"/>
              </a:ext>
            </a:extLst>
          </p:cNvPr>
          <p:cNvSpPr/>
          <p:nvPr/>
        </p:nvSpPr>
        <p:spPr>
          <a:xfrm>
            <a:off x="5101925" y="5428905"/>
            <a:ext cx="394635" cy="39463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04E2ABF-BB5F-FF42-95C6-F3DEC67A8237}"/>
              </a:ext>
            </a:extLst>
          </p:cNvPr>
          <p:cNvCxnSpPr>
            <a:cxnSpLocks/>
          </p:cNvCxnSpPr>
          <p:nvPr/>
        </p:nvCxnSpPr>
        <p:spPr>
          <a:xfrm flipV="1">
            <a:off x="3370009" y="3795847"/>
            <a:ext cx="16073" cy="87921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669F22F-17AF-0D4C-9597-0E1EB7841499}"/>
              </a:ext>
            </a:extLst>
          </p:cNvPr>
          <p:cNvCxnSpPr>
            <a:cxnSpLocks/>
          </p:cNvCxnSpPr>
          <p:nvPr/>
        </p:nvCxnSpPr>
        <p:spPr>
          <a:xfrm flipV="1">
            <a:off x="4840368" y="3812681"/>
            <a:ext cx="16073" cy="87921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7A33CF49-29F4-1E47-A449-353B4302CBAE}"/>
              </a:ext>
            </a:extLst>
          </p:cNvPr>
          <p:cNvSpPr/>
          <p:nvPr/>
        </p:nvSpPr>
        <p:spPr>
          <a:xfrm>
            <a:off x="2887157" y="4450685"/>
            <a:ext cx="981777" cy="394635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VLAN 10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E03B8B-5FB7-E841-BAD1-EE3D9A975BFE}"/>
              </a:ext>
            </a:extLst>
          </p:cNvPr>
          <p:cNvSpPr/>
          <p:nvPr/>
        </p:nvSpPr>
        <p:spPr>
          <a:xfrm>
            <a:off x="4344903" y="4450685"/>
            <a:ext cx="981777" cy="394635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VLAN 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CC23094-2DE4-F54E-8CA6-CDF3515053C4}"/>
              </a:ext>
            </a:extLst>
          </p:cNvPr>
          <p:cNvSpPr txBox="1"/>
          <p:nvPr/>
        </p:nvSpPr>
        <p:spPr>
          <a:xfrm>
            <a:off x="5100165" y="544458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5A331D-17F2-1A44-A5E3-20AE097D800F}"/>
              </a:ext>
            </a:extLst>
          </p:cNvPr>
          <p:cNvSpPr txBox="1"/>
          <p:nvPr/>
        </p:nvSpPr>
        <p:spPr>
          <a:xfrm>
            <a:off x="4627738" y="544155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5EA8492-203D-7F4D-A67E-58B7577E0228}"/>
              </a:ext>
            </a:extLst>
          </p:cNvPr>
          <p:cNvSpPr txBox="1"/>
          <p:nvPr/>
        </p:nvSpPr>
        <p:spPr>
          <a:xfrm>
            <a:off x="4133790" y="544458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BB030C5-FAEB-154F-9F84-C5D761CE9652}"/>
              </a:ext>
            </a:extLst>
          </p:cNvPr>
          <p:cNvSpPr txBox="1"/>
          <p:nvPr/>
        </p:nvSpPr>
        <p:spPr>
          <a:xfrm>
            <a:off x="3650815" y="543824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307EEA3-3F60-9F4E-96B2-DBB6A1713000}"/>
              </a:ext>
            </a:extLst>
          </p:cNvPr>
          <p:cNvSpPr txBox="1"/>
          <p:nvPr/>
        </p:nvSpPr>
        <p:spPr>
          <a:xfrm>
            <a:off x="3176491" y="543492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5B4327F-A58A-8E4A-9F4B-3669937F3257}"/>
              </a:ext>
            </a:extLst>
          </p:cNvPr>
          <p:cNvSpPr txBox="1"/>
          <p:nvPr/>
        </p:nvSpPr>
        <p:spPr>
          <a:xfrm>
            <a:off x="2693975" y="544155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AF56D9-591C-1E49-9218-EF916B93D980}"/>
              </a:ext>
            </a:extLst>
          </p:cNvPr>
          <p:cNvSpPr txBox="1"/>
          <p:nvPr/>
        </p:nvSpPr>
        <p:spPr>
          <a:xfrm>
            <a:off x="5851300" y="529642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物理</a:t>
            </a:r>
            <a:endParaRPr lang="en-US" altLang="ja-JP" dirty="0"/>
          </a:p>
          <a:p>
            <a:r>
              <a:rPr lang="ja-JP" altLang="en-US"/>
              <a:t>インターフェース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D0D41AB-8BB0-294B-94E2-372DAA15DDB4}"/>
              </a:ext>
            </a:extLst>
          </p:cNvPr>
          <p:cNvSpPr txBox="1"/>
          <p:nvPr/>
        </p:nvSpPr>
        <p:spPr>
          <a:xfrm>
            <a:off x="5837500" y="347143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</a:t>
            </a:r>
          </a:p>
          <a:p>
            <a:r>
              <a:rPr lang="ja-JP" altLang="en-US"/>
              <a:t>インターフェース</a:t>
            </a: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2F8041F-9B5B-C248-BC61-6F62AC9AB593}"/>
              </a:ext>
            </a:extLst>
          </p:cNvPr>
          <p:cNvSpPr/>
          <p:nvPr/>
        </p:nvSpPr>
        <p:spPr>
          <a:xfrm>
            <a:off x="2895193" y="3138523"/>
            <a:ext cx="2431487" cy="579807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CD08282-7632-4541-A1CB-97DBA43D48B8}"/>
              </a:ext>
            </a:extLst>
          </p:cNvPr>
          <p:cNvSpPr/>
          <p:nvPr/>
        </p:nvSpPr>
        <p:spPr>
          <a:xfrm>
            <a:off x="4613058" y="3598530"/>
            <a:ext cx="394635" cy="39463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35B337D-1DBA-E248-9E26-A34BC79F8A5B}"/>
              </a:ext>
            </a:extLst>
          </p:cNvPr>
          <p:cNvSpPr/>
          <p:nvPr/>
        </p:nvSpPr>
        <p:spPr>
          <a:xfrm>
            <a:off x="3189199" y="3598530"/>
            <a:ext cx="394635" cy="39463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3271A58-3538-BB48-8E9A-B3BE03578A2D}"/>
              </a:ext>
            </a:extLst>
          </p:cNvPr>
          <p:cNvSpPr txBox="1"/>
          <p:nvPr/>
        </p:nvSpPr>
        <p:spPr>
          <a:xfrm>
            <a:off x="4617458" y="361138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53533FA-6AD7-4E4E-A6FA-A8A917C77668}"/>
              </a:ext>
            </a:extLst>
          </p:cNvPr>
          <p:cNvSpPr txBox="1"/>
          <p:nvPr/>
        </p:nvSpPr>
        <p:spPr>
          <a:xfrm>
            <a:off x="3192260" y="3609938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86CE47A-D306-A641-AF10-36C5F607CD8E}"/>
              </a:ext>
            </a:extLst>
          </p:cNvPr>
          <p:cNvSpPr txBox="1"/>
          <p:nvPr/>
        </p:nvSpPr>
        <p:spPr>
          <a:xfrm>
            <a:off x="3334906" y="316914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chemeClr val="bg1"/>
                </a:solidFill>
              </a:rPr>
              <a:t>内部ルーター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FF8EA39-A23D-BC4C-8C26-1CF233A4DD72}"/>
              </a:ext>
            </a:extLst>
          </p:cNvPr>
          <p:cNvSpPr/>
          <p:nvPr/>
        </p:nvSpPr>
        <p:spPr>
          <a:xfrm>
            <a:off x="8093408" y="3003080"/>
            <a:ext cx="3018665" cy="294533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F4ECCC7-C77F-2340-8287-9F2C14DA1146}"/>
              </a:ext>
            </a:extLst>
          </p:cNvPr>
          <p:cNvCxnSpPr/>
          <p:nvPr/>
        </p:nvCxnSpPr>
        <p:spPr>
          <a:xfrm flipV="1">
            <a:off x="8381872" y="4648002"/>
            <a:ext cx="285100" cy="97822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ABA539F-74F6-E449-8290-A728981B5A47}"/>
              </a:ext>
            </a:extLst>
          </p:cNvPr>
          <p:cNvCxnSpPr/>
          <p:nvPr/>
        </p:nvCxnSpPr>
        <p:spPr>
          <a:xfrm flipV="1">
            <a:off x="8809521" y="4580585"/>
            <a:ext cx="285100" cy="97822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1132B48-CC18-0B46-929B-70E51BA7EA4E}"/>
              </a:ext>
            </a:extLst>
          </p:cNvPr>
          <p:cNvCxnSpPr>
            <a:cxnSpLocks/>
          </p:cNvCxnSpPr>
          <p:nvPr/>
        </p:nvCxnSpPr>
        <p:spPr>
          <a:xfrm flipV="1">
            <a:off x="9308446" y="4648002"/>
            <a:ext cx="717995" cy="91080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AD814DE-96F0-4C48-9DF8-DCABB270B4FB}"/>
              </a:ext>
            </a:extLst>
          </p:cNvPr>
          <p:cNvCxnSpPr>
            <a:cxnSpLocks/>
          </p:cNvCxnSpPr>
          <p:nvPr/>
        </p:nvCxnSpPr>
        <p:spPr>
          <a:xfrm flipH="1" flipV="1">
            <a:off x="9237170" y="4681712"/>
            <a:ext cx="591953" cy="94451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C1976F3-BC17-5940-85E0-4BAAC644FDE0}"/>
              </a:ext>
            </a:extLst>
          </p:cNvPr>
          <p:cNvCxnSpPr>
            <a:cxnSpLocks/>
          </p:cNvCxnSpPr>
          <p:nvPr/>
        </p:nvCxnSpPr>
        <p:spPr>
          <a:xfrm flipH="1" flipV="1">
            <a:off x="10670758" y="4664857"/>
            <a:ext cx="101061" cy="89394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96B3D73-A0BA-534F-90D6-4CF18A7F6CBF}"/>
              </a:ext>
            </a:extLst>
          </p:cNvPr>
          <p:cNvCxnSpPr>
            <a:cxnSpLocks/>
          </p:cNvCxnSpPr>
          <p:nvPr/>
        </p:nvCxnSpPr>
        <p:spPr>
          <a:xfrm flipH="1" flipV="1">
            <a:off x="10254561" y="4681712"/>
            <a:ext cx="101061" cy="89394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DE9EA5E-7F2C-2947-ADE4-58A07FD94877}"/>
              </a:ext>
            </a:extLst>
          </p:cNvPr>
          <p:cNvSpPr/>
          <p:nvPr/>
        </p:nvSpPr>
        <p:spPr>
          <a:xfrm>
            <a:off x="8666972" y="5428906"/>
            <a:ext cx="394635" cy="39463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CD1B861-2A7C-454A-9433-6C930CC7200B}"/>
              </a:ext>
            </a:extLst>
          </p:cNvPr>
          <p:cNvSpPr/>
          <p:nvPr/>
        </p:nvSpPr>
        <p:spPr>
          <a:xfrm>
            <a:off x="9149389" y="5428907"/>
            <a:ext cx="394635" cy="39463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6501713-94A7-7449-9146-0C79D7E3F8FB}"/>
              </a:ext>
            </a:extLst>
          </p:cNvPr>
          <p:cNvSpPr/>
          <p:nvPr/>
        </p:nvSpPr>
        <p:spPr>
          <a:xfrm>
            <a:off x="9631806" y="5428906"/>
            <a:ext cx="394635" cy="39463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175022D-8F6E-EC4E-9E42-F5DF1D03A6EA}"/>
              </a:ext>
            </a:extLst>
          </p:cNvPr>
          <p:cNvSpPr/>
          <p:nvPr/>
        </p:nvSpPr>
        <p:spPr>
          <a:xfrm>
            <a:off x="8184555" y="5431163"/>
            <a:ext cx="394635" cy="39463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CB69541-A5B3-0042-A3A9-C5EECA6F520D}"/>
              </a:ext>
            </a:extLst>
          </p:cNvPr>
          <p:cNvSpPr/>
          <p:nvPr/>
        </p:nvSpPr>
        <p:spPr>
          <a:xfrm>
            <a:off x="10114223" y="5428906"/>
            <a:ext cx="394635" cy="39463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4230002-A2D8-5047-B67E-5459AC580331}"/>
              </a:ext>
            </a:extLst>
          </p:cNvPr>
          <p:cNvSpPr/>
          <p:nvPr/>
        </p:nvSpPr>
        <p:spPr>
          <a:xfrm>
            <a:off x="10596640" y="5428905"/>
            <a:ext cx="394635" cy="39463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F7BD2D2-96DF-7D4B-B727-73504E760409}"/>
              </a:ext>
            </a:extLst>
          </p:cNvPr>
          <p:cNvCxnSpPr>
            <a:cxnSpLocks/>
          </p:cNvCxnSpPr>
          <p:nvPr/>
        </p:nvCxnSpPr>
        <p:spPr>
          <a:xfrm flipV="1">
            <a:off x="8864724" y="3795847"/>
            <a:ext cx="16073" cy="87921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ACDEC22-A9F7-354A-8E19-B2A1E857C3AE}"/>
              </a:ext>
            </a:extLst>
          </p:cNvPr>
          <p:cNvCxnSpPr>
            <a:cxnSpLocks/>
          </p:cNvCxnSpPr>
          <p:nvPr/>
        </p:nvCxnSpPr>
        <p:spPr>
          <a:xfrm flipV="1">
            <a:off x="10335083" y="3812681"/>
            <a:ext cx="16073" cy="87921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A1470B0C-BB60-AF48-9A0A-E1DE2785C0C6}"/>
              </a:ext>
            </a:extLst>
          </p:cNvPr>
          <p:cNvSpPr/>
          <p:nvPr/>
        </p:nvSpPr>
        <p:spPr>
          <a:xfrm>
            <a:off x="8381872" y="4450685"/>
            <a:ext cx="981777" cy="394635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VLAN 10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654F29D-C3D0-384F-8C82-7E2D77D8E39D}"/>
              </a:ext>
            </a:extLst>
          </p:cNvPr>
          <p:cNvSpPr/>
          <p:nvPr/>
        </p:nvSpPr>
        <p:spPr>
          <a:xfrm>
            <a:off x="9839618" y="4450685"/>
            <a:ext cx="981777" cy="394635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VLAN 20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5CE3186-4BF2-4148-BCE1-8C4F3951FE2E}"/>
              </a:ext>
            </a:extLst>
          </p:cNvPr>
          <p:cNvSpPr txBox="1"/>
          <p:nvPr/>
        </p:nvSpPr>
        <p:spPr>
          <a:xfrm>
            <a:off x="10594880" y="544458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C5CA596-4C24-124A-9FCB-D8A9DDAE1302}"/>
              </a:ext>
            </a:extLst>
          </p:cNvPr>
          <p:cNvSpPr txBox="1"/>
          <p:nvPr/>
        </p:nvSpPr>
        <p:spPr>
          <a:xfrm>
            <a:off x="10122453" y="544155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26113DD-92B3-5C4D-81DB-7454D48CB0F8}"/>
              </a:ext>
            </a:extLst>
          </p:cNvPr>
          <p:cNvSpPr txBox="1"/>
          <p:nvPr/>
        </p:nvSpPr>
        <p:spPr>
          <a:xfrm>
            <a:off x="9628505" y="544458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0018FE5-DB9E-9D4A-910C-68C73A031963}"/>
              </a:ext>
            </a:extLst>
          </p:cNvPr>
          <p:cNvSpPr txBox="1"/>
          <p:nvPr/>
        </p:nvSpPr>
        <p:spPr>
          <a:xfrm>
            <a:off x="9145530" y="543824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48F77C4-08D3-EA41-BFFF-7A83FEA903E8}"/>
              </a:ext>
            </a:extLst>
          </p:cNvPr>
          <p:cNvSpPr txBox="1"/>
          <p:nvPr/>
        </p:nvSpPr>
        <p:spPr>
          <a:xfrm>
            <a:off x="8671206" y="543492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5BD7881-AB95-354D-A70B-DCC4A811ACB3}"/>
              </a:ext>
            </a:extLst>
          </p:cNvPr>
          <p:cNvSpPr txBox="1"/>
          <p:nvPr/>
        </p:nvSpPr>
        <p:spPr>
          <a:xfrm>
            <a:off x="8188690" y="544155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A7BAA50-E797-7347-8EF1-0D2AA0AE371F}"/>
              </a:ext>
            </a:extLst>
          </p:cNvPr>
          <p:cNvSpPr/>
          <p:nvPr/>
        </p:nvSpPr>
        <p:spPr>
          <a:xfrm>
            <a:off x="10107773" y="3598530"/>
            <a:ext cx="394635" cy="39463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EB4ACFA-1242-A04B-9158-9DA7FDEF7271}"/>
              </a:ext>
            </a:extLst>
          </p:cNvPr>
          <p:cNvSpPr/>
          <p:nvPr/>
        </p:nvSpPr>
        <p:spPr>
          <a:xfrm>
            <a:off x="8683914" y="3598530"/>
            <a:ext cx="394635" cy="39463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EB5462C-40D9-F74E-A0C6-949873F6E878}"/>
              </a:ext>
            </a:extLst>
          </p:cNvPr>
          <p:cNvSpPr txBox="1"/>
          <p:nvPr/>
        </p:nvSpPr>
        <p:spPr>
          <a:xfrm>
            <a:off x="10112173" y="361138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5F9769B-9C6E-994F-80D7-AB707C56C3CB}"/>
              </a:ext>
            </a:extLst>
          </p:cNvPr>
          <p:cNvSpPr txBox="1"/>
          <p:nvPr/>
        </p:nvSpPr>
        <p:spPr>
          <a:xfrm>
            <a:off x="8686975" y="3609938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6D9302D-AFDC-3540-AE16-160BA57CB0C9}"/>
              </a:ext>
            </a:extLst>
          </p:cNvPr>
          <p:cNvSpPr txBox="1"/>
          <p:nvPr/>
        </p:nvSpPr>
        <p:spPr>
          <a:xfrm>
            <a:off x="251247" y="1760489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機器の見た目は同じ</a:t>
            </a:r>
            <a:endParaRPr lang="en-US" altLang="ja-JP" dirty="0"/>
          </a:p>
          <a:p>
            <a:pPr algn="ctr"/>
            <a:r>
              <a:rPr lang="en-US" altLang="ja-JP" dirty="0"/>
              <a:t>(</a:t>
            </a:r>
            <a:r>
              <a:rPr lang="ja-JP" altLang="en-US"/>
              <a:t>型番のみ違う</a:t>
            </a:r>
            <a:r>
              <a:rPr lang="en-US" altLang="ja-JP" dirty="0"/>
              <a:t>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C3959FE-103B-9048-BEBF-7E9853701758}"/>
              </a:ext>
            </a:extLst>
          </p:cNvPr>
          <p:cNvSpPr txBox="1"/>
          <p:nvPr/>
        </p:nvSpPr>
        <p:spPr>
          <a:xfrm>
            <a:off x="790710" y="447574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内部構造</a:t>
            </a:r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8B18C7E-1884-D04B-AC35-825C9680B939}"/>
              </a:ext>
            </a:extLst>
          </p:cNvPr>
          <p:cNvSpPr txBox="1"/>
          <p:nvPr/>
        </p:nvSpPr>
        <p:spPr>
          <a:xfrm>
            <a:off x="3419837" y="877402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L3</a:t>
            </a:r>
            <a:r>
              <a:rPr lang="ja-JP" altLang="en-US"/>
              <a:t>スイッチ</a:t>
            </a:r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7C98650-97AC-1147-8D37-034D6ADC1394}"/>
              </a:ext>
            </a:extLst>
          </p:cNvPr>
          <p:cNvSpPr txBox="1"/>
          <p:nvPr/>
        </p:nvSpPr>
        <p:spPr>
          <a:xfrm>
            <a:off x="8864289" y="874447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</a:t>
            </a:r>
            <a:r>
              <a:rPr lang="ja-JP" altLang="en-US"/>
              <a:t>スイッチ</a:t>
            </a:r>
            <a:endParaRPr lang="en-US" dirty="0"/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AA0292EC-BD79-BC48-9F48-7BA63AE1F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547" y="741323"/>
            <a:ext cx="2520377" cy="2520377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BA34DD4E-429A-3F46-A925-8158B8CAA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551" y="741322"/>
            <a:ext cx="2520377" cy="252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523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97B72E-9E32-5042-AD07-76EAF400F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196" y="120400"/>
            <a:ext cx="2181526" cy="182221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6BF7A01-6FE2-BC49-BA35-FAC6D7471775}"/>
              </a:ext>
            </a:extLst>
          </p:cNvPr>
          <p:cNvSpPr/>
          <p:nvPr/>
        </p:nvSpPr>
        <p:spPr>
          <a:xfrm>
            <a:off x="4032985" y="2213810"/>
            <a:ext cx="3619099" cy="424474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33F4934-DDDB-7648-B19B-E8BEF407AB15}"/>
              </a:ext>
            </a:extLst>
          </p:cNvPr>
          <p:cNvCxnSpPr>
            <a:cxnSpLocks/>
          </p:cNvCxnSpPr>
          <p:nvPr/>
        </p:nvCxnSpPr>
        <p:spPr>
          <a:xfrm>
            <a:off x="3943609" y="4970244"/>
            <a:ext cx="20405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E9848AE-EAF0-7747-AD4D-6372AAC1A045}"/>
              </a:ext>
            </a:extLst>
          </p:cNvPr>
          <p:cNvSpPr/>
          <p:nvPr/>
        </p:nvSpPr>
        <p:spPr>
          <a:xfrm rot="16200000">
            <a:off x="3695106" y="4562904"/>
            <a:ext cx="2431487" cy="818344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A9EF67-632A-A648-8B28-B3AC961A6CB7}"/>
              </a:ext>
            </a:extLst>
          </p:cNvPr>
          <p:cNvSpPr txBox="1"/>
          <p:nvPr/>
        </p:nvSpPr>
        <p:spPr>
          <a:xfrm rot="16200000">
            <a:off x="3723611" y="4779445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chemeClr val="bg1"/>
                </a:solidFill>
              </a:rPr>
              <a:t>内部ルーター</a:t>
            </a:r>
            <a:r>
              <a:rPr lang="en-US" altLang="ja-JP" dirty="0">
                <a:solidFill>
                  <a:schemeClr val="bg1"/>
                </a:solidFill>
              </a:rPr>
              <a:t>(</a:t>
            </a:r>
            <a:r>
              <a:rPr lang="ja-JP" altLang="en-US">
                <a:solidFill>
                  <a:schemeClr val="bg1"/>
                </a:solidFill>
              </a:rPr>
              <a:t>単純</a:t>
            </a:r>
            <a:r>
              <a:rPr lang="en-US" altLang="ja-JP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5975A03-0543-4A40-962C-6F432D4DB94B}"/>
              </a:ext>
            </a:extLst>
          </p:cNvPr>
          <p:cNvSpPr/>
          <p:nvPr/>
        </p:nvSpPr>
        <p:spPr>
          <a:xfrm>
            <a:off x="3820748" y="4766795"/>
            <a:ext cx="394635" cy="39463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43ACC3-C9B1-4146-AD7B-872A60709665}"/>
              </a:ext>
            </a:extLst>
          </p:cNvPr>
          <p:cNvSpPr txBox="1"/>
          <p:nvPr/>
        </p:nvSpPr>
        <p:spPr>
          <a:xfrm>
            <a:off x="3820748" y="4766795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D04734C-F2E8-CC45-9A5E-2EB95D36352C}"/>
              </a:ext>
            </a:extLst>
          </p:cNvPr>
          <p:cNvSpPr/>
          <p:nvPr/>
        </p:nvSpPr>
        <p:spPr>
          <a:xfrm>
            <a:off x="5169910" y="4766795"/>
            <a:ext cx="394635" cy="39463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21C43D-728D-FE4D-A306-63A21E0C7579}"/>
              </a:ext>
            </a:extLst>
          </p:cNvPr>
          <p:cNvSpPr txBox="1"/>
          <p:nvPr/>
        </p:nvSpPr>
        <p:spPr>
          <a:xfrm>
            <a:off x="5169910" y="4766795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L3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84E6520-0AF0-3647-99C8-0DFA57651A20}"/>
              </a:ext>
            </a:extLst>
          </p:cNvPr>
          <p:cNvCxnSpPr>
            <a:cxnSpLocks/>
          </p:cNvCxnSpPr>
          <p:nvPr/>
        </p:nvCxnSpPr>
        <p:spPr>
          <a:xfrm>
            <a:off x="6493423" y="3069996"/>
            <a:ext cx="117559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B6F54BB-5191-5F43-B60D-DAB1A45E3661}"/>
              </a:ext>
            </a:extLst>
          </p:cNvPr>
          <p:cNvCxnSpPr>
            <a:cxnSpLocks/>
          </p:cNvCxnSpPr>
          <p:nvPr/>
        </p:nvCxnSpPr>
        <p:spPr>
          <a:xfrm>
            <a:off x="6747482" y="4672108"/>
            <a:ext cx="87972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53A4254-36D5-8A4C-AFC0-215DFEC37329}"/>
              </a:ext>
            </a:extLst>
          </p:cNvPr>
          <p:cNvCxnSpPr>
            <a:cxnSpLocks/>
          </p:cNvCxnSpPr>
          <p:nvPr/>
        </p:nvCxnSpPr>
        <p:spPr>
          <a:xfrm>
            <a:off x="6747482" y="5267270"/>
            <a:ext cx="87972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4DCD800-D020-9E40-AAED-A8591DCF0E6C}"/>
              </a:ext>
            </a:extLst>
          </p:cNvPr>
          <p:cNvCxnSpPr>
            <a:cxnSpLocks/>
          </p:cNvCxnSpPr>
          <p:nvPr/>
        </p:nvCxnSpPr>
        <p:spPr>
          <a:xfrm>
            <a:off x="6789289" y="5852807"/>
            <a:ext cx="87972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2B9D5D2F-E9E7-8543-B79A-962DACF7F763}"/>
              </a:ext>
            </a:extLst>
          </p:cNvPr>
          <p:cNvSpPr/>
          <p:nvPr/>
        </p:nvSpPr>
        <p:spPr>
          <a:xfrm>
            <a:off x="7449821" y="5632153"/>
            <a:ext cx="394635" cy="39463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A5EA32C-4E68-C04C-90CD-FF7CAAF4DE3B}"/>
              </a:ext>
            </a:extLst>
          </p:cNvPr>
          <p:cNvSpPr txBox="1"/>
          <p:nvPr/>
        </p:nvSpPr>
        <p:spPr>
          <a:xfrm>
            <a:off x="7453956" y="564254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03FD983-BA9E-EC47-8F30-BECFFBD0AA6F}"/>
              </a:ext>
            </a:extLst>
          </p:cNvPr>
          <p:cNvSpPr/>
          <p:nvPr/>
        </p:nvSpPr>
        <p:spPr>
          <a:xfrm>
            <a:off x="7422252" y="2872678"/>
            <a:ext cx="712613" cy="39463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586B9F3-F0AF-3042-B01C-4C7FF4B9762E}"/>
              </a:ext>
            </a:extLst>
          </p:cNvPr>
          <p:cNvSpPr txBox="1"/>
          <p:nvPr/>
        </p:nvSpPr>
        <p:spPr>
          <a:xfrm>
            <a:off x="7442568" y="287465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Wi-Fi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33F9E0-37C1-3A42-BF08-E8D8C35AF76B}"/>
              </a:ext>
            </a:extLst>
          </p:cNvPr>
          <p:cNvSpPr/>
          <p:nvPr/>
        </p:nvSpPr>
        <p:spPr>
          <a:xfrm>
            <a:off x="7422252" y="4478047"/>
            <a:ext cx="394635" cy="39463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8C9B21A-9C6E-C547-A9A2-88BDADA78248}"/>
              </a:ext>
            </a:extLst>
          </p:cNvPr>
          <p:cNvSpPr txBox="1"/>
          <p:nvPr/>
        </p:nvSpPr>
        <p:spPr>
          <a:xfrm>
            <a:off x="7426387" y="448844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564348-F90C-7F40-B890-9207CBA8AE61}"/>
              </a:ext>
            </a:extLst>
          </p:cNvPr>
          <p:cNvSpPr/>
          <p:nvPr/>
        </p:nvSpPr>
        <p:spPr>
          <a:xfrm>
            <a:off x="7432631" y="5049011"/>
            <a:ext cx="394635" cy="39463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60254FF-C8D8-DB43-950D-C709A2AE0691}"/>
              </a:ext>
            </a:extLst>
          </p:cNvPr>
          <p:cNvSpPr txBox="1"/>
          <p:nvPr/>
        </p:nvSpPr>
        <p:spPr>
          <a:xfrm>
            <a:off x="7436766" y="505940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A081366-0173-8640-812C-FD539859F8B6}"/>
              </a:ext>
            </a:extLst>
          </p:cNvPr>
          <p:cNvSpPr/>
          <p:nvPr/>
        </p:nvSpPr>
        <p:spPr>
          <a:xfrm rot="16200000">
            <a:off x="6021632" y="2535032"/>
            <a:ext cx="1077368" cy="1005029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D6B72A4-F207-7A4C-876D-E73E1FFCA931}"/>
              </a:ext>
            </a:extLst>
          </p:cNvPr>
          <p:cNvSpPr txBox="1"/>
          <p:nvPr/>
        </p:nvSpPr>
        <p:spPr>
          <a:xfrm rot="16200000">
            <a:off x="6092194" y="2655328"/>
            <a:ext cx="898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内部</a:t>
            </a:r>
            <a:r>
              <a:rPr lang="en-US" altLang="ja-JP" dirty="0">
                <a:solidFill>
                  <a:schemeClr val="bg1"/>
                </a:solidFill>
              </a:rPr>
              <a:t>AP</a:t>
            </a:r>
          </a:p>
          <a:p>
            <a:pPr algn="ctr"/>
            <a:r>
              <a:rPr lang="en-US" altLang="ja-JP" dirty="0">
                <a:solidFill>
                  <a:schemeClr val="bg1"/>
                </a:solidFill>
              </a:rPr>
              <a:t>(</a:t>
            </a:r>
            <a:r>
              <a:rPr lang="ja-JP" altLang="en-US">
                <a:solidFill>
                  <a:schemeClr val="bg1"/>
                </a:solidFill>
              </a:rPr>
              <a:t>単純</a:t>
            </a:r>
            <a:r>
              <a:rPr lang="en-US" altLang="ja-JP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2095D63-E8A3-E54B-9B85-1669079C799A}"/>
              </a:ext>
            </a:extLst>
          </p:cNvPr>
          <p:cNvCxnSpPr>
            <a:cxnSpLocks/>
          </p:cNvCxnSpPr>
          <p:nvPr/>
        </p:nvCxnSpPr>
        <p:spPr>
          <a:xfrm flipV="1">
            <a:off x="6541548" y="3435185"/>
            <a:ext cx="0" cy="124656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2E7359D2-393D-7442-BA19-DB491D719869}"/>
              </a:ext>
            </a:extLst>
          </p:cNvPr>
          <p:cNvSpPr/>
          <p:nvPr/>
        </p:nvSpPr>
        <p:spPr>
          <a:xfrm>
            <a:off x="6343879" y="3446547"/>
            <a:ext cx="394635" cy="39463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9E2F4A-D3DA-F343-B8E6-2C118468636E}"/>
              </a:ext>
            </a:extLst>
          </p:cNvPr>
          <p:cNvSpPr txBox="1"/>
          <p:nvPr/>
        </p:nvSpPr>
        <p:spPr>
          <a:xfrm>
            <a:off x="6348014" y="345694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D5D580A-3146-BD40-BFBC-F11B29843116}"/>
              </a:ext>
            </a:extLst>
          </p:cNvPr>
          <p:cNvSpPr/>
          <p:nvPr/>
        </p:nvSpPr>
        <p:spPr>
          <a:xfrm rot="16200000">
            <a:off x="5622509" y="4747501"/>
            <a:ext cx="1875611" cy="1005027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972C452-469E-874E-8948-9C0C72F6ED85}"/>
              </a:ext>
            </a:extLst>
          </p:cNvPr>
          <p:cNvSpPr txBox="1"/>
          <p:nvPr/>
        </p:nvSpPr>
        <p:spPr>
          <a:xfrm rot="16200000">
            <a:off x="5873058" y="5017201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内部スイッチ</a:t>
            </a:r>
            <a:endParaRPr lang="en-US" altLang="ja-JP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(VLAN</a:t>
            </a:r>
            <a:r>
              <a:rPr lang="ja-JP" altLang="en-US">
                <a:solidFill>
                  <a:schemeClr val="bg1"/>
                </a:solidFill>
              </a:rPr>
              <a:t>なし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CC9CEDB-65F0-E843-BAC2-6D306C0EFDB3}"/>
              </a:ext>
            </a:extLst>
          </p:cNvPr>
          <p:cNvSpPr/>
          <p:nvPr/>
        </p:nvSpPr>
        <p:spPr>
          <a:xfrm>
            <a:off x="5847188" y="4744752"/>
            <a:ext cx="394635" cy="39463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E4DBE57-8FFE-084C-8DEC-79A5F9FB32BE}"/>
              </a:ext>
            </a:extLst>
          </p:cNvPr>
          <p:cNvSpPr txBox="1"/>
          <p:nvPr/>
        </p:nvSpPr>
        <p:spPr>
          <a:xfrm>
            <a:off x="5851323" y="4755145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059FE1D-1A83-D249-91D9-5B566F96C486}"/>
              </a:ext>
            </a:extLst>
          </p:cNvPr>
          <p:cNvSpPr/>
          <p:nvPr/>
        </p:nvSpPr>
        <p:spPr>
          <a:xfrm>
            <a:off x="6343879" y="4112009"/>
            <a:ext cx="394635" cy="39463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B4C1C4A-D50D-FA46-9CF6-3195FC16DC19}"/>
              </a:ext>
            </a:extLst>
          </p:cNvPr>
          <p:cNvSpPr txBox="1"/>
          <p:nvPr/>
        </p:nvSpPr>
        <p:spPr>
          <a:xfrm>
            <a:off x="6348014" y="412240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L2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D5393B13-C363-ED4E-9804-79D481DC5B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932" y="5191769"/>
            <a:ext cx="1322075" cy="132207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9E0FD979-5B83-9941-BD2D-1766DE6CC2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319" y="4174223"/>
            <a:ext cx="981989" cy="981989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DCE58FB4-2C0D-224B-8759-C131AEB247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950" y="1630673"/>
            <a:ext cx="1291881" cy="968911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621A8595-7315-464B-B74A-666C18532B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87225" y="3906237"/>
            <a:ext cx="1524707" cy="1524707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8EEC7DDF-DFCE-E443-96BF-CC3E6186A2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653690" y="5050255"/>
            <a:ext cx="1524707" cy="1524707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DE502C27-E1EA-504F-B40B-E9D2326516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386711" y="2656340"/>
            <a:ext cx="790207" cy="790207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620BA317-DCCF-884D-981A-2E3D8F3B1B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029897" y="5050255"/>
            <a:ext cx="1524707" cy="1524707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F0458A3E-4E92-4843-92B9-6C1994E8BF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660820" y="3902865"/>
            <a:ext cx="1524707" cy="152470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554010FF-7349-0A47-9F13-34BB7C9A75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479" y="4286276"/>
            <a:ext cx="1654049" cy="1676401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D49DAFB1-9881-0A4C-A636-977C6F2C95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12680" y="4211262"/>
            <a:ext cx="1524707" cy="1524707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4724C43F-FC46-8046-9F36-57E45770BD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086275" y="4207890"/>
            <a:ext cx="1524707" cy="152470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6302AF20-4B87-D449-8D86-A3C251D1A5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754" y="2478121"/>
            <a:ext cx="1426430" cy="142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407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lat 2">
      <a:dk1>
        <a:srgbClr val="2C3E50"/>
      </a:dk1>
      <a:lt1>
        <a:srgbClr val="FFFFFF"/>
      </a:lt1>
      <a:dk2>
        <a:srgbClr val="000000"/>
      </a:dk2>
      <a:lt2>
        <a:srgbClr val="BDC3C7"/>
      </a:lt2>
      <a:accent1>
        <a:srgbClr val="2880B9"/>
      </a:accent1>
      <a:accent2>
        <a:srgbClr val="27AE60"/>
      </a:accent2>
      <a:accent3>
        <a:srgbClr val="C0382B"/>
      </a:accent3>
      <a:accent4>
        <a:srgbClr val="D35400"/>
      </a:accent4>
      <a:accent5>
        <a:srgbClr val="8E44AD"/>
      </a:accent5>
      <a:accent6>
        <a:srgbClr val="F39C1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160</Words>
  <Application>Microsoft Macintosh PowerPoint</Application>
  <PresentationFormat>Widescreen</PresentationFormat>
  <Paragraphs>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游ゴシック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Yuichi Ito</dc:creator>
  <cp:lastModifiedBy>Yuichi Ito</cp:lastModifiedBy>
  <cp:revision>30</cp:revision>
  <dcterms:created xsi:type="dcterms:W3CDTF">2018-02-03T07:04:34Z</dcterms:created>
  <dcterms:modified xsi:type="dcterms:W3CDTF">2018-04-08T08:19:11Z</dcterms:modified>
</cp:coreProperties>
</file>