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28"/>
  </p:normalViewPr>
  <p:slideViewPr>
    <p:cSldViewPr snapToGrid="0" snapToObjects="1">
      <p:cViewPr varScale="1">
        <p:scale>
          <a:sx n="132" d="100"/>
          <a:sy n="132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1EBA71-08B0-2148-A29C-F1981836EEEC}"/>
              </a:ext>
            </a:extLst>
          </p:cNvPr>
          <p:cNvSpPr/>
          <p:nvPr/>
        </p:nvSpPr>
        <p:spPr>
          <a:xfrm>
            <a:off x="5890660" y="2704699"/>
            <a:ext cx="5274644" cy="119353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F96BCA-D213-C84F-8E02-56F71E9E6C1F}"/>
              </a:ext>
            </a:extLst>
          </p:cNvPr>
          <p:cNvSpPr/>
          <p:nvPr/>
        </p:nvSpPr>
        <p:spPr>
          <a:xfrm>
            <a:off x="6918959" y="2849076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8050-EE20-1A4E-8315-F16AF3E7E5AE}"/>
              </a:ext>
            </a:extLst>
          </p:cNvPr>
          <p:cNvSpPr/>
          <p:nvPr/>
        </p:nvSpPr>
        <p:spPr>
          <a:xfrm>
            <a:off x="6918959" y="3344778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DD4A57-5654-F946-9A9B-C311E3EC50B8}"/>
              </a:ext>
            </a:extLst>
          </p:cNvPr>
          <p:cNvSpPr/>
          <p:nvPr/>
        </p:nvSpPr>
        <p:spPr>
          <a:xfrm>
            <a:off x="7417869" y="2849076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649446-F0D1-3E44-AA1D-696E6878DFA5}"/>
              </a:ext>
            </a:extLst>
          </p:cNvPr>
          <p:cNvSpPr/>
          <p:nvPr/>
        </p:nvSpPr>
        <p:spPr>
          <a:xfrm>
            <a:off x="7417868" y="3339964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79CF0E-FE92-5746-8227-007711D2AC2C}"/>
              </a:ext>
            </a:extLst>
          </p:cNvPr>
          <p:cNvSpPr/>
          <p:nvPr/>
        </p:nvSpPr>
        <p:spPr>
          <a:xfrm>
            <a:off x="7923194" y="2849076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9A5E1-0D8F-8645-9E13-45185C12E486}"/>
              </a:ext>
            </a:extLst>
          </p:cNvPr>
          <p:cNvSpPr/>
          <p:nvPr/>
        </p:nvSpPr>
        <p:spPr>
          <a:xfrm>
            <a:off x="7923194" y="3344778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2728AD-E495-6441-B75A-84B4E900B58E}"/>
              </a:ext>
            </a:extLst>
          </p:cNvPr>
          <p:cNvSpPr/>
          <p:nvPr/>
        </p:nvSpPr>
        <p:spPr>
          <a:xfrm>
            <a:off x="8422104" y="2849076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E3BE4B-290C-8E45-A954-839CD2761FC3}"/>
              </a:ext>
            </a:extLst>
          </p:cNvPr>
          <p:cNvSpPr/>
          <p:nvPr/>
        </p:nvSpPr>
        <p:spPr>
          <a:xfrm>
            <a:off x="8422103" y="3339964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34A227-FFCF-9D45-9B85-849F5B13F92D}"/>
              </a:ext>
            </a:extLst>
          </p:cNvPr>
          <p:cNvSpPr/>
          <p:nvPr/>
        </p:nvSpPr>
        <p:spPr>
          <a:xfrm>
            <a:off x="9012454" y="2844262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D94DAA-C6AD-8242-89A4-C92E343BC2A0}"/>
              </a:ext>
            </a:extLst>
          </p:cNvPr>
          <p:cNvSpPr/>
          <p:nvPr/>
        </p:nvSpPr>
        <p:spPr>
          <a:xfrm>
            <a:off x="9511364" y="2844262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7FD60F-D2F5-A846-95DF-1E29B0F0233D}"/>
              </a:ext>
            </a:extLst>
          </p:cNvPr>
          <p:cNvSpPr/>
          <p:nvPr/>
        </p:nvSpPr>
        <p:spPr>
          <a:xfrm>
            <a:off x="9511363" y="3335150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F9B932-3C60-384D-8BC3-919328B9C9C7}"/>
              </a:ext>
            </a:extLst>
          </p:cNvPr>
          <p:cNvSpPr/>
          <p:nvPr/>
        </p:nvSpPr>
        <p:spPr>
          <a:xfrm>
            <a:off x="10016689" y="2844262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53251B-A3E2-2045-B6F9-B1C1598AE378}"/>
              </a:ext>
            </a:extLst>
          </p:cNvPr>
          <p:cNvSpPr/>
          <p:nvPr/>
        </p:nvSpPr>
        <p:spPr>
          <a:xfrm>
            <a:off x="10016689" y="3339964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183CC6-AADE-9042-B37B-016635F8279A}"/>
              </a:ext>
            </a:extLst>
          </p:cNvPr>
          <p:cNvSpPr/>
          <p:nvPr/>
        </p:nvSpPr>
        <p:spPr>
          <a:xfrm>
            <a:off x="10534849" y="2844262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8D234-F184-E540-922A-BA2F32FB5214}"/>
              </a:ext>
            </a:extLst>
          </p:cNvPr>
          <p:cNvSpPr/>
          <p:nvPr/>
        </p:nvSpPr>
        <p:spPr>
          <a:xfrm>
            <a:off x="10534848" y="3335150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4EB00A-0409-6B40-A676-0C485451EA63}"/>
              </a:ext>
            </a:extLst>
          </p:cNvPr>
          <p:cNvSpPr txBox="1"/>
          <p:nvPr/>
        </p:nvSpPr>
        <p:spPr>
          <a:xfrm>
            <a:off x="5289839" y="2213846"/>
            <a:ext cx="1771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Console Port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83F3E4-4272-5F4F-976D-C0CE32C398A0}"/>
              </a:ext>
            </a:extLst>
          </p:cNvPr>
          <p:cNvSpPr txBox="1"/>
          <p:nvPr/>
        </p:nvSpPr>
        <p:spPr>
          <a:xfrm>
            <a:off x="6331325" y="3907853"/>
            <a:ext cx="2525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Management Port</a:t>
            </a:r>
          </a:p>
          <a:p>
            <a:pPr algn="ctr"/>
            <a:r>
              <a:rPr lang="en-US" sz="2400" dirty="0">
                <a:solidFill>
                  <a:schemeClr val="accent5"/>
                </a:solidFill>
              </a:rPr>
              <a:t>(</a:t>
            </a:r>
            <a:r>
              <a:rPr lang="ja-JP" altLang="en-US" sz="2400">
                <a:solidFill>
                  <a:schemeClr val="accent5"/>
                </a:solidFill>
              </a:rPr>
              <a:t>管理用</a:t>
            </a:r>
            <a:r>
              <a:rPr lang="en-US" sz="2400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766A79-8042-764A-A521-E50E482F4634}"/>
              </a:ext>
            </a:extLst>
          </p:cNvPr>
          <p:cNvSpPr txBox="1"/>
          <p:nvPr/>
        </p:nvSpPr>
        <p:spPr>
          <a:xfrm>
            <a:off x="9344548" y="4562351"/>
            <a:ext cx="2217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VLAN Interface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ja-JP" altLang="en-US" sz="2400">
                <a:solidFill>
                  <a:schemeClr val="accent1"/>
                </a:solidFill>
              </a:rPr>
              <a:t>データ転送用</a:t>
            </a:r>
            <a:r>
              <a:rPr lang="en-US" sz="2400" dirty="0">
                <a:solidFill>
                  <a:schemeClr val="accent1"/>
                </a:solidFill>
              </a:rPr>
              <a:t>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FD4D8F-EB99-DC48-B58A-D554BE30C83D}"/>
              </a:ext>
            </a:extLst>
          </p:cNvPr>
          <p:cNvCxnSpPr/>
          <p:nvPr/>
        </p:nvCxnSpPr>
        <p:spPr>
          <a:xfrm>
            <a:off x="6294921" y="3556534"/>
            <a:ext cx="0" cy="1013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D41641-3066-3B40-8315-8270F0585A85}"/>
              </a:ext>
            </a:extLst>
          </p:cNvPr>
          <p:cNvCxnSpPr>
            <a:cxnSpLocks/>
          </p:cNvCxnSpPr>
          <p:nvPr/>
        </p:nvCxnSpPr>
        <p:spPr>
          <a:xfrm flipH="1">
            <a:off x="4927334" y="4562351"/>
            <a:ext cx="1367587" cy="78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F4422AB-C6DD-5545-9B2A-B9D8762493B2}"/>
              </a:ext>
            </a:extLst>
          </p:cNvPr>
          <p:cNvCxnSpPr>
            <a:cxnSpLocks/>
          </p:cNvCxnSpPr>
          <p:nvPr/>
        </p:nvCxnSpPr>
        <p:spPr>
          <a:xfrm flipV="1">
            <a:off x="2644542" y="3628724"/>
            <a:ext cx="0" cy="1126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3E2DC8-97F3-0B44-988D-6596B619158C}"/>
              </a:ext>
            </a:extLst>
          </p:cNvPr>
          <p:cNvCxnSpPr>
            <a:cxnSpLocks/>
          </p:cNvCxnSpPr>
          <p:nvPr/>
        </p:nvCxnSpPr>
        <p:spPr>
          <a:xfrm flipV="1">
            <a:off x="2644541" y="4754880"/>
            <a:ext cx="2071837" cy="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149D7D4-9603-2C41-993A-3C850E7D1C75}"/>
              </a:ext>
            </a:extLst>
          </p:cNvPr>
          <p:cNvCxnSpPr>
            <a:cxnSpLocks/>
          </p:cNvCxnSpPr>
          <p:nvPr/>
        </p:nvCxnSpPr>
        <p:spPr>
          <a:xfrm flipH="1">
            <a:off x="4899258" y="4982498"/>
            <a:ext cx="4324953" cy="33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FA8EF01-F33F-944B-82E8-7FA2DC6DC938}"/>
              </a:ext>
            </a:extLst>
          </p:cNvPr>
          <p:cNvCxnSpPr>
            <a:cxnSpLocks/>
          </p:cNvCxnSpPr>
          <p:nvPr/>
        </p:nvCxnSpPr>
        <p:spPr>
          <a:xfrm flipV="1">
            <a:off x="9224210" y="3556534"/>
            <a:ext cx="0" cy="14259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8B0286-0B17-8448-B9F3-EE4379958A5C}"/>
              </a:ext>
            </a:extLst>
          </p:cNvPr>
          <p:cNvCxnSpPr>
            <a:cxnSpLocks/>
          </p:cNvCxnSpPr>
          <p:nvPr/>
        </p:nvCxnSpPr>
        <p:spPr>
          <a:xfrm>
            <a:off x="3157085" y="3056018"/>
            <a:ext cx="311780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EF53336-E063-384C-A5C4-F1AFEA8D9CB6}"/>
              </a:ext>
            </a:extLst>
          </p:cNvPr>
          <p:cNvSpPr/>
          <p:nvPr/>
        </p:nvSpPr>
        <p:spPr>
          <a:xfrm>
            <a:off x="6083165" y="2849076"/>
            <a:ext cx="423512" cy="42351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570CC2C-7E12-5549-92E2-111C0D0D5816}"/>
              </a:ext>
            </a:extLst>
          </p:cNvPr>
          <p:cNvSpPr/>
          <p:nvPr/>
        </p:nvSpPr>
        <p:spPr>
          <a:xfrm>
            <a:off x="6083165" y="3344778"/>
            <a:ext cx="423512" cy="423512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EC29E80-72A9-0F4E-9F94-72D491D582AF}"/>
              </a:ext>
            </a:extLst>
          </p:cNvPr>
          <p:cNvSpPr/>
          <p:nvPr/>
        </p:nvSpPr>
        <p:spPr>
          <a:xfrm>
            <a:off x="9012454" y="3339964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loud 48">
            <a:extLst>
              <a:ext uri="{FF2B5EF4-FFF2-40B4-BE49-F238E27FC236}">
                <a16:creationId xmlns:a16="http://schemas.microsoft.com/office/drawing/2014/main" id="{BAD895D0-A5A5-E44A-9B6E-810423FE621E}"/>
              </a:ext>
            </a:extLst>
          </p:cNvPr>
          <p:cNvSpPr/>
          <p:nvPr/>
        </p:nvSpPr>
        <p:spPr>
          <a:xfrm>
            <a:off x="3953554" y="4272258"/>
            <a:ext cx="1649952" cy="935456"/>
          </a:xfrm>
          <a:prstGeom prst="clou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7E08B0B-15C2-144A-9F87-C33FA9C37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894" y="2030417"/>
            <a:ext cx="2304237" cy="230423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96FD800-486C-DB4F-90DA-35B76C91A847}"/>
              </a:ext>
            </a:extLst>
          </p:cNvPr>
          <p:cNvSpPr txBox="1"/>
          <p:nvPr/>
        </p:nvSpPr>
        <p:spPr>
          <a:xfrm>
            <a:off x="4129181" y="4467494"/>
            <a:ext cx="126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Network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D933E5-3D04-6C48-AD36-58A056ACFBB2}"/>
              </a:ext>
            </a:extLst>
          </p:cNvPr>
          <p:cNvSpPr txBox="1"/>
          <p:nvPr/>
        </p:nvSpPr>
        <p:spPr>
          <a:xfrm>
            <a:off x="3870729" y="2607581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Serial Cable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9FEFB0-2EE7-5440-828B-1DC31459481B}"/>
              </a:ext>
            </a:extLst>
          </p:cNvPr>
          <p:cNvSpPr txBox="1"/>
          <p:nvPr/>
        </p:nvSpPr>
        <p:spPr>
          <a:xfrm>
            <a:off x="3650986" y="3185899"/>
            <a:ext cx="20313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直結してログイン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87EB89-6D3E-5A42-A414-CD36C2AFEF6E}"/>
              </a:ext>
            </a:extLst>
          </p:cNvPr>
          <p:cNvSpPr txBox="1"/>
          <p:nvPr/>
        </p:nvSpPr>
        <p:spPr>
          <a:xfrm>
            <a:off x="1030289" y="4918229"/>
            <a:ext cx="262604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SSH</a:t>
            </a:r>
            <a:r>
              <a:rPr lang="ja-JP" altLang="en-US" b="1">
                <a:solidFill>
                  <a:schemeClr val="bg1"/>
                </a:solidFill>
              </a:rPr>
              <a:t>でリモートログイン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2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B19DE3-E797-C14F-A612-6F61D45BBE44}"/>
              </a:ext>
            </a:extLst>
          </p:cNvPr>
          <p:cNvSpPr/>
          <p:nvPr/>
        </p:nvSpPr>
        <p:spPr>
          <a:xfrm>
            <a:off x="1509558" y="3583786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ユーザーモード</a:t>
            </a:r>
            <a:endParaRPr lang="en-US" b="1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B60EBBE-35F5-CA49-8110-36ADCA01FEC2}"/>
              </a:ext>
            </a:extLst>
          </p:cNvPr>
          <p:cNvSpPr/>
          <p:nvPr/>
        </p:nvSpPr>
        <p:spPr>
          <a:xfrm>
            <a:off x="1509558" y="1501540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特権モード</a:t>
            </a:r>
            <a:endParaRPr lang="en-US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3FB6691-D53B-234E-90CE-D1A72A9A80ED}"/>
              </a:ext>
            </a:extLst>
          </p:cNvPr>
          <p:cNvSpPr/>
          <p:nvPr/>
        </p:nvSpPr>
        <p:spPr>
          <a:xfrm>
            <a:off x="5463937" y="1501537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グローバル</a:t>
            </a:r>
            <a:endParaRPr lang="en-US" altLang="ja-JP" b="1" dirty="0"/>
          </a:p>
          <a:p>
            <a:pPr algn="ctr"/>
            <a:r>
              <a:rPr lang="ja-JP" altLang="en-US" b="1"/>
              <a:t>設定モード</a:t>
            </a:r>
            <a:endParaRPr lang="en-US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4572971-AF73-124B-99CA-879DD4739776}"/>
              </a:ext>
            </a:extLst>
          </p:cNvPr>
          <p:cNvSpPr/>
          <p:nvPr/>
        </p:nvSpPr>
        <p:spPr>
          <a:xfrm>
            <a:off x="9812952" y="1501537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インターフェース</a:t>
            </a:r>
            <a:endParaRPr lang="en-US" altLang="ja-JP" b="1" dirty="0"/>
          </a:p>
          <a:p>
            <a:pPr algn="ctr"/>
            <a:r>
              <a:rPr lang="ja-JP" altLang="en-US" b="1"/>
              <a:t>設定モード</a:t>
            </a:r>
            <a:endParaRPr lang="en-US" b="1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62F7C72-4007-9848-B01D-761A6633D37B}"/>
              </a:ext>
            </a:extLst>
          </p:cNvPr>
          <p:cNvSpPr/>
          <p:nvPr/>
        </p:nvSpPr>
        <p:spPr>
          <a:xfrm>
            <a:off x="9812952" y="2674215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プロトコル</a:t>
            </a:r>
            <a:endParaRPr lang="en-US" altLang="ja-JP" b="1" dirty="0"/>
          </a:p>
          <a:p>
            <a:pPr algn="ctr"/>
            <a:r>
              <a:rPr lang="ja-JP" altLang="en-US" b="1"/>
              <a:t>設定モード</a:t>
            </a:r>
            <a:endParaRPr lang="en-US" b="1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AA71B7F-8E87-1246-9A77-996B44782A11}"/>
              </a:ext>
            </a:extLst>
          </p:cNvPr>
          <p:cNvSpPr/>
          <p:nvPr/>
        </p:nvSpPr>
        <p:spPr>
          <a:xfrm>
            <a:off x="9812952" y="3846893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VLAN</a:t>
            </a:r>
          </a:p>
          <a:p>
            <a:pPr algn="ctr"/>
            <a:r>
              <a:rPr lang="ja-JP" altLang="en-US" b="1"/>
              <a:t>設定モード</a:t>
            </a:r>
            <a:endParaRPr lang="en-US" b="1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7798DE4-E0FC-7A46-9748-93DFB0F1C843}"/>
              </a:ext>
            </a:extLst>
          </p:cNvPr>
          <p:cNvSpPr/>
          <p:nvPr/>
        </p:nvSpPr>
        <p:spPr>
          <a:xfrm>
            <a:off x="9812952" y="5500834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ライン</a:t>
            </a:r>
            <a:endParaRPr lang="en-US" altLang="ja-JP" b="1" dirty="0"/>
          </a:p>
          <a:p>
            <a:pPr algn="ctr"/>
            <a:r>
              <a:rPr lang="ja-JP" altLang="en-US" b="1"/>
              <a:t>設定モード</a:t>
            </a:r>
            <a:endParaRPr lang="en-US" b="1" dirty="0"/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8D7B6784-4DFB-F746-8EC4-89D99AC82D49}"/>
              </a:ext>
            </a:extLst>
          </p:cNvPr>
          <p:cNvSpPr/>
          <p:nvPr/>
        </p:nvSpPr>
        <p:spPr>
          <a:xfrm>
            <a:off x="7684162" y="1638694"/>
            <a:ext cx="1902597" cy="418703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01B16780-4515-3045-9496-9D11A2BF9A98}"/>
              </a:ext>
            </a:extLst>
          </p:cNvPr>
          <p:cNvSpPr/>
          <p:nvPr/>
        </p:nvSpPr>
        <p:spPr>
          <a:xfrm>
            <a:off x="8446164" y="2823406"/>
            <a:ext cx="1140595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28EC5F4B-C7BA-714D-84A4-F20FB03C57FF}"/>
              </a:ext>
            </a:extLst>
          </p:cNvPr>
          <p:cNvSpPr/>
          <p:nvPr/>
        </p:nvSpPr>
        <p:spPr>
          <a:xfrm>
            <a:off x="8446164" y="3996084"/>
            <a:ext cx="1140595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43E235FF-AA43-B446-8392-7A9EEE875AA8}"/>
              </a:ext>
            </a:extLst>
          </p:cNvPr>
          <p:cNvSpPr/>
          <p:nvPr/>
        </p:nvSpPr>
        <p:spPr>
          <a:xfrm>
            <a:off x="8446163" y="5650025"/>
            <a:ext cx="1140596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5E0D07-B38F-C541-87DC-364E649C7A9F}"/>
              </a:ext>
            </a:extLst>
          </p:cNvPr>
          <p:cNvSpPr/>
          <p:nvPr/>
        </p:nvSpPr>
        <p:spPr>
          <a:xfrm rot="5400000">
            <a:off x="5786379" y="3158689"/>
            <a:ext cx="5360475" cy="2189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9C1CA6DF-2E1C-7B40-AFE4-D705460200F1}"/>
              </a:ext>
            </a:extLst>
          </p:cNvPr>
          <p:cNvSpPr/>
          <p:nvPr/>
        </p:nvSpPr>
        <p:spPr>
          <a:xfrm>
            <a:off x="3838907" y="1837887"/>
            <a:ext cx="1394059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6152FB57-9C52-0F4C-969B-A85B5EF5A4F3}"/>
              </a:ext>
            </a:extLst>
          </p:cNvPr>
          <p:cNvSpPr/>
          <p:nvPr/>
        </p:nvSpPr>
        <p:spPr>
          <a:xfrm rot="10800000">
            <a:off x="3848497" y="1453409"/>
            <a:ext cx="1394059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027665B-8F05-4048-B105-68D0533CECC3}"/>
              </a:ext>
            </a:extLst>
          </p:cNvPr>
          <p:cNvSpPr/>
          <p:nvPr/>
        </p:nvSpPr>
        <p:spPr>
          <a:xfrm rot="16200000">
            <a:off x="2408817" y="2664566"/>
            <a:ext cx="956122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D580E145-A9F4-4D4E-84D3-E2F300EFB949}"/>
              </a:ext>
            </a:extLst>
          </p:cNvPr>
          <p:cNvSpPr/>
          <p:nvPr/>
        </p:nvSpPr>
        <p:spPr>
          <a:xfrm rot="5400000">
            <a:off x="1818591" y="2695124"/>
            <a:ext cx="956122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D62309-A229-6E4A-9A2D-539E4FE0B881}"/>
              </a:ext>
            </a:extLst>
          </p:cNvPr>
          <p:cNvSpPr txBox="1"/>
          <p:nvPr/>
        </p:nvSpPr>
        <p:spPr>
          <a:xfrm>
            <a:off x="2998308" y="2677322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enable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5CF0A2-C49C-584B-9257-C03D604E4281}"/>
              </a:ext>
            </a:extLst>
          </p:cNvPr>
          <p:cNvSpPr txBox="1"/>
          <p:nvPr/>
        </p:nvSpPr>
        <p:spPr>
          <a:xfrm>
            <a:off x="1113773" y="2677322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disable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9C35FF91-5E68-B941-B4C1-F904BC54D683}"/>
              </a:ext>
            </a:extLst>
          </p:cNvPr>
          <p:cNvSpPr/>
          <p:nvPr/>
        </p:nvSpPr>
        <p:spPr>
          <a:xfrm rot="16200000">
            <a:off x="2114553" y="4801389"/>
            <a:ext cx="956122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F29ECB-E08F-CA49-9AF0-D7DA6ECE0479}"/>
              </a:ext>
            </a:extLst>
          </p:cNvPr>
          <p:cNvSpPr txBox="1"/>
          <p:nvPr/>
        </p:nvSpPr>
        <p:spPr>
          <a:xfrm>
            <a:off x="2014338" y="55526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ログイン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F9BC53-E32A-9D4A-86D2-B7BBAC31CB41}"/>
              </a:ext>
            </a:extLst>
          </p:cNvPr>
          <p:cNvSpPr txBox="1"/>
          <p:nvPr/>
        </p:nvSpPr>
        <p:spPr>
          <a:xfrm>
            <a:off x="189868" y="55655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ログアウト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DD465A-CD45-C944-8027-25EED2310BA2}"/>
              </a:ext>
            </a:extLst>
          </p:cNvPr>
          <p:cNvSpPr txBox="1"/>
          <p:nvPr/>
        </p:nvSpPr>
        <p:spPr>
          <a:xfrm>
            <a:off x="4282486" y="1044049"/>
            <a:ext cx="640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exit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A0100E58-6A65-AC47-A826-76046265DD51}"/>
              </a:ext>
            </a:extLst>
          </p:cNvPr>
          <p:cNvSpPr/>
          <p:nvPr/>
        </p:nvSpPr>
        <p:spPr>
          <a:xfrm rot="5400000">
            <a:off x="2156401" y="688961"/>
            <a:ext cx="868777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199757-63FA-0B4A-BE86-9E47E128F252}"/>
              </a:ext>
            </a:extLst>
          </p:cNvPr>
          <p:cNvSpPr/>
          <p:nvPr/>
        </p:nvSpPr>
        <p:spPr>
          <a:xfrm rot="10800000">
            <a:off x="2534646" y="451889"/>
            <a:ext cx="6041461" cy="2387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B9D9BA-7834-2949-AFE8-963CB962D208}"/>
              </a:ext>
            </a:extLst>
          </p:cNvPr>
          <p:cNvSpPr txBox="1"/>
          <p:nvPr/>
        </p:nvSpPr>
        <p:spPr>
          <a:xfrm>
            <a:off x="1674474" y="596767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3665CA-0439-5842-A324-1B616519EB00}"/>
              </a:ext>
            </a:extLst>
          </p:cNvPr>
          <p:cNvSpPr txBox="1"/>
          <p:nvPr/>
        </p:nvSpPr>
        <p:spPr>
          <a:xfrm>
            <a:off x="7610784" y="2057397"/>
            <a:ext cx="640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exit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514F2D-69C2-194D-9205-0F271F1F0E02}"/>
              </a:ext>
            </a:extLst>
          </p:cNvPr>
          <p:cNvSpPr txBox="1"/>
          <p:nvPr/>
        </p:nvSpPr>
        <p:spPr>
          <a:xfrm>
            <a:off x="3439972" y="2205102"/>
            <a:ext cx="24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configure terminal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6449CF-0B71-4947-8AAA-B62799963A80}"/>
              </a:ext>
            </a:extLst>
          </p:cNvPr>
          <p:cNvSpPr txBox="1"/>
          <p:nvPr/>
        </p:nvSpPr>
        <p:spPr>
          <a:xfrm>
            <a:off x="8670717" y="2057396"/>
            <a:ext cx="157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interface 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F1D932-8105-AA41-87D7-9191D4EEFFAD}"/>
              </a:ext>
            </a:extLst>
          </p:cNvPr>
          <p:cNvSpPr txBox="1"/>
          <p:nvPr/>
        </p:nvSpPr>
        <p:spPr>
          <a:xfrm>
            <a:off x="8690414" y="3209914"/>
            <a:ext cx="1304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ip ospf 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5792B0-E762-B94D-8B85-B290EA622036}"/>
              </a:ext>
            </a:extLst>
          </p:cNvPr>
          <p:cNvSpPr txBox="1"/>
          <p:nvPr/>
        </p:nvSpPr>
        <p:spPr>
          <a:xfrm>
            <a:off x="8690413" y="4381038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vlan 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8CCCAD-741D-9F4E-9C79-3BFBDC5094DB}"/>
              </a:ext>
            </a:extLst>
          </p:cNvPr>
          <p:cNvSpPr txBox="1"/>
          <p:nvPr/>
        </p:nvSpPr>
        <p:spPr>
          <a:xfrm>
            <a:off x="8670717" y="5978061"/>
            <a:ext cx="92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line 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EA1126-C528-0E4E-91B2-2CE9E4C55F01}"/>
              </a:ext>
            </a:extLst>
          </p:cNvPr>
          <p:cNvSpPr txBox="1"/>
          <p:nvPr/>
        </p:nvSpPr>
        <p:spPr>
          <a:xfrm rot="5400000">
            <a:off x="10753093" y="4604073"/>
            <a:ext cx="62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…</a:t>
            </a: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C80C54B2-6894-A947-974D-019A97D78A92}"/>
              </a:ext>
            </a:extLst>
          </p:cNvPr>
          <p:cNvSpPr/>
          <p:nvPr/>
        </p:nvSpPr>
        <p:spPr>
          <a:xfrm rot="5400000">
            <a:off x="-1145988" y="3471876"/>
            <a:ext cx="3603820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1C8DAC-3CD5-6840-BE22-2C7E091578E7}"/>
              </a:ext>
            </a:extLst>
          </p:cNvPr>
          <p:cNvSpPr/>
          <p:nvPr/>
        </p:nvSpPr>
        <p:spPr>
          <a:xfrm rot="10800000">
            <a:off x="561455" y="1721727"/>
            <a:ext cx="824169" cy="2387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C78A01-9F72-F140-9058-7B6534A1CCFF}"/>
              </a:ext>
            </a:extLst>
          </p:cNvPr>
          <p:cNvSpPr/>
          <p:nvPr/>
        </p:nvSpPr>
        <p:spPr>
          <a:xfrm rot="10800000">
            <a:off x="581153" y="3810928"/>
            <a:ext cx="824169" cy="2387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EB2E24-6764-504E-B855-B278778D555D}"/>
              </a:ext>
            </a:extLst>
          </p:cNvPr>
          <p:cNvSpPr txBox="1"/>
          <p:nvPr/>
        </p:nvSpPr>
        <p:spPr>
          <a:xfrm>
            <a:off x="799139" y="4477595"/>
            <a:ext cx="640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exit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AC61672-6D9E-8044-AC87-723BF9E51A46}"/>
              </a:ext>
            </a:extLst>
          </p:cNvPr>
          <p:cNvSpPr/>
          <p:nvPr/>
        </p:nvSpPr>
        <p:spPr>
          <a:xfrm rot="5400000">
            <a:off x="6193345" y="852617"/>
            <a:ext cx="714281" cy="2218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1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11D3B0-749C-3040-9968-46040773F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29" y="2444816"/>
            <a:ext cx="1716773" cy="17167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E18B8F-6460-CD49-9F9B-52CD74F6D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396" y="2444814"/>
            <a:ext cx="1716773" cy="171677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488C64-4F24-C04C-8AF2-2EEDA61B971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585902" y="3303201"/>
            <a:ext cx="2728494" cy="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BFAD4A-78AE-0B4B-8BD9-5E67C0431313}"/>
              </a:ext>
            </a:extLst>
          </p:cNvPr>
          <p:cNvSpPr txBox="1"/>
          <p:nvPr/>
        </p:nvSpPr>
        <p:spPr>
          <a:xfrm>
            <a:off x="4585902" y="2504676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IF: g0/1</a:t>
            </a:r>
          </a:p>
          <a:p>
            <a:r>
              <a:rPr lang="en-US" dirty="0"/>
              <a:t>IP: 10.0.0.1/8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2A12E4-F4C3-C745-A0C2-F9EF2B2AC7C1}"/>
              </a:ext>
            </a:extLst>
          </p:cNvPr>
          <p:cNvSpPr txBox="1"/>
          <p:nvPr/>
        </p:nvSpPr>
        <p:spPr>
          <a:xfrm>
            <a:off x="6027322" y="3377973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IF: g0/1</a:t>
            </a:r>
          </a:p>
          <a:p>
            <a:r>
              <a:rPr lang="en-US" dirty="0"/>
              <a:t>IP: 10.0.0.2/8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A7666D-2BE0-824E-AE26-7822EB33DE2F}"/>
              </a:ext>
            </a:extLst>
          </p:cNvPr>
          <p:cNvSpPr txBox="1"/>
          <p:nvPr/>
        </p:nvSpPr>
        <p:spPr>
          <a:xfrm>
            <a:off x="3396334" y="3976921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PC1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49533A-6C28-D84C-B032-C4AC8449153C}"/>
              </a:ext>
            </a:extLst>
          </p:cNvPr>
          <p:cNvSpPr txBox="1"/>
          <p:nvPr/>
        </p:nvSpPr>
        <p:spPr>
          <a:xfrm>
            <a:off x="7841601" y="3978261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PC2</a:t>
            </a:r>
          </a:p>
        </p:txBody>
      </p:sp>
    </p:spTree>
    <p:extLst>
      <p:ext uri="{BB962C8B-B14F-4D97-AF65-F5344CB8AC3E}">
        <p14:creationId xmlns:p14="http://schemas.microsoft.com/office/powerpoint/2010/main" val="3478073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74</Words>
  <Application>Microsoft Macintosh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游ゴシック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18</cp:revision>
  <dcterms:created xsi:type="dcterms:W3CDTF">2018-02-03T07:04:34Z</dcterms:created>
  <dcterms:modified xsi:type="dcterms:W3CDTF">2018-04-08T07:48:35Z</dcterms:modified>
</cp:coreProperties>
</file>