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4"/>
    <p:restoredTop sz="94604"/>
  </p:normalViewPr>
  <p:slideViewPr>
    <p:cSldViewPr snapToGrid="0" snapToObjects="1">
      <p:cViewPr varScale="1">
        <p:scale>
          <a:sx n="129" d="100"/>
          <a:sy n="129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4/23/18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371600" y="933659"/>
            <a:ext cx="5549882" cy="4374321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B80113-21DC-1644-9302-F1E129ED7ECB}"/>
              </a:ext>
            </a:extLst>
          </p:cNvPr>
          <p:cNvSpPr/>
          <p:nvPr/>
        </p:nvSpPr>
        <p:spPr>
          <a:xfrm>
            <a:off x="7221958" y="939699"/>
            <a:ext cx="4115349" cy="4368281"/>
          </a:xfrm>
          <a:prstGeom prst="roundRect">
            <a:avLst/>
          </a:prstGeom>
          <a:noFill/>
          <a:ln w="762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3111975" y="1782918"/>
            <a:ext cx="1749957" cy="11387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3221218" y="3222703"/>
            <a:ext cx="1530360" cy="107051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CE3C15-A2CC-EA4D-8AC3-8816408BFAAF}"/>
              </a:ext>
            </a:extLst>
          </p:cNvPr>
          <p:cNvCxnSpPr>
            <a:cxnSpLocks/>
          </p:cNvCxnSpPr>
          <p:nvPr/>
        </p:nvCxnSpPr>
        <p:spPr>
          <a:xfrm flipH="1">
            <a:off x="4957235" y="2978891"/>
            <a:ext cx="339339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7AB4D0-09DB-484C-911C-0C2E070FCA02}"/>
              </a:ext>
            </a:extLst>
          </p:cNvPr>
          <p:cNvCxnSpPr>
            <a:cxnSpLocks/>
          </p:cNvCxnSpPr>
          <p:nvPr/>
        </p:nvCxnSpPr>
        <p:spPr>
          <a:xfrm flipV="1">
            <a:off x="8350630" y="1686190"/>
            <a:ext cx="0" cy="305713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98BAD4-D6A3-8A46-98CA-356622C0A353}"/>
              </a:ext>
            </a:extLst>
          </p:cNvPr>
          <p:cNvCxnSpPr>
            <a:cxnSpLocks/>
          </p:cNvCxnSpPr>
          <p:nvPr/>
        </p:nvCxnSpPr>
        <p:spPr>
          <a:xfrm flipH="1">
            <a:off x="8350630" y="4342208"/>
            <a:ext cx="15639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C4F913-ABCB-DE43-AD1A-BEADCE4A3E81}"/>
              </a:ext>
            </a:extLst>
          </p:cNvPr>
          <p:cNvCxnSpPr>
            <a:cxnSpLocks/>
          </p:cNvCxnSpPr>
          <p:nvPr/>
        </p:nvCxnSpPr>
        <p:spPr>
          <a:xfrm flipH="1">
            <a:off x="8327323" y="1986943"/>
            <a:ext cx="15639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85B21018-043A-3E4C-8F1D-2F1F0A22B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3683193"/>
            <a:ext cx="1318030" cy="131803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4B1009B-8AD8-6448-A251-B0D52BE57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3683193"/>
            <a:ext cx="1318030" cy="131803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3A039D2-4928-AE4F-BF72-460D33AB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308" y="1327928"/>
            <a:ext cx="1318030" cy="131803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4C8925-A456-0C42-B9FA-47DC20C5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784" y="2455821"/>
            <a:ext cx="1210903" cy="12109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877" y="1184057"/>
            <a:ext cx="1318030" cy="131803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4B3603F-F1C6-A044-A401-2DBC844AA9AC}"/>
              </a:ext>
            </a:extLst>
          </p:cNvPr>
          <p:cNvSpPr/>
          <p:nvPr/>
        </p:nvSpPr>
        <p:spPr>
          <a:xfrm>
            <a:off x="6683615" y="2502087"/>
            <a:ext cx="674273" cy="876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B41DA7E-B2F5-634C-B9B9-54BCB2F57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204" y="2452962"/>
            <a:ext cx="1059293" cy="1059293"/>
          </a:xfrm>
          <a:prstGeom prst="rect">
            <a:avLst/>
          </a:prstGeom>
          <a:noFill/>
        </p:spPr>
      </p:pic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09E5B9FB-144D-034F-93D6-9D5B6213BCBB}"/>
              </a:ext>
            </a:extLst>
          </p:cNvPr>
          <p:cNvSpPr/>
          <p:nvPr/>
        </p:nvSpPr>
        <p:spPr>
          <a:xfrm rot="5400000">
            <a:off x="2184549" y="2826943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1">
            <a:extLst>
              <a:ext uri="{FF2B5EF4-FFF2-40B4-BE49-F238E27FC236}">
                <a16:creationId xmlns:a16="http://schemas.microsoft.com/office/drawing/2014/main" id="{F94EAC0B-93CB-C240-8097-D0BD479112B3}"/>
              </a:ext>
            </a:extLst>
          </p:cNvPr>
          <p:cNvSpPr/>
          <p:nvPr/>
        </p:nvSpPr>
        <p:spPr>
          <a:xfrm rot="5400000">
            <a:off x="8982162" y="2920606"/>
            <a:ext cx="1572322" cy="468658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-Right Arrow 53">
            <a:extLst>
              <a:ext uri="{FF2B5EF4-FFF2-40B4-BE49-F238E27FC236}">
                <a16:creationId xmlns:a16="http://schemas.microsoft.com/office/drawing/2014/main" id="{6949B934-4C38-1E40-90A1-EC8B2A31BE7E}"/>
              </a:ext>
            </a:extLst>
          </p:cNvPr>
          <p:cNvSpPr/>
          <p:nvPr/>
        </p:nvSpPr>
        <p:spPr>
          <a:xfrm rot="10800000">
            <a:off x="3622907" y="1148943"/>
            <a:ext cx="5463094" cy="608935"/>
          </a:xfrm>
          <a:prstGeom prst="leftRightArrow">
            <a:avLst>
              <a:gd name="adj1" fmla="val 3535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931D55-C56C-D544-8119-B8703A9EFBD3}"/>
              </a:ext>
            </a:extLst>
          </p:cNvPr>
          <p:cNvSpPr txBox="1"/>
          <p:nvPr/>
        </p:nvSpPr>
        <p:spPr>
          <a:xfrm>
            <a:off x="3622907" y="5495363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C8D693-B703-3049-BECD-63F8FF2AABEA}"/>
              </a:ext>
            </a:extLst>
          </p:cNvPr>
          <p:cNvSpPr txBox="1"/>
          <p:nvPr/>
        </p:nvSpPr>
        <p:spPr>
          <a:xfrm>
            <a:off x="7818336" y="5473659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192.168.0.0/24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102A99-5AA9-0147-B2D2-FC8FD0FBC089}"/>
              </a:ext>
            </a:extLst>
          </p:cNvPr>
          <p:cNvSpPr txBox="1"/>
          <p:nvPr/>
        </p:nvSpPr>
        <p:spPr>
          <a:xfrm>
            <a:off x="6179962" y="1560552"/>
            <a:ext cx="17187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n-ea"/>
              </a:rPr>
              <a:t>L3</a:t>
            </a:r>
            <a:r>
              <a:rPr lang="ja-JP" altLang="en-US" sz="2400" b="1">
                <a:solidFill>
                  <a:schemeClr val="accent1"/>
                </a:solidFill>
                <a:latin typeface="+mn-ea"/>
              </a:rPr>
              <a:t>通信</a:t>
            </a:r>
            <a:r>
              <a:rPr lang="en-US" altLang="ja-JP" sz="2400" b="1" dirty="0">
                <a:solidFill>
                  <a:schemeClr val="accent1"/>
                </a:solidFill>
                <a:latin typeface="+mn-ea"/>
              </a:rPr>
              <a:t>(IP)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AD4404-F7FA-4248-A016-E4436F60121A}"/>
              </a:ext>
            </a:extLst>
          </p:cNvPr>
          <p:cNvSpPr txBox="1"/>
          <p:nvPr/>
        </p:nvSpPr>
        <p:spPr>
          <a:xfrm>
            <a:off x="1580572" y="2694629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+mn-ea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+mn-ea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(MAC)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38FC90-611A-2F49-9F50-EF8269303A15}"/>
              </a:ext>
            </a:extLst>
          </p:cNvPr>
          <p:cNvSpPr txBox="1"/>
          <p:nvPr/>
        </p:nvSpPr>
        <p:spPr>
          <a:xfrm>
            <a:off x="9966054" y="2703561"/>
            <a:ext cx="1159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L2</a:t>
            </a:r>
            <a:r>
              <a:rPr lang="ja-JP" altLang="en-US" sz="2400" b="1">
                <a:solidFill>
                  <a:schemeClr val="accent2"/>
                </a:solidFill>
                <a:latin typeface="+mn-ea"/>
              </a:rPr>
              <a:t>通信</a:t>
            </a:r>
            <a:endParaRPr lang="en-US" altLang="ja-JP" sz="2400" b="1" dirty="0">
              <a:solidFill>
                <a:schemeClr val="accent2"/>
              </a:solidFill>
              <a:latin typeface="+mn-ea"/>
            </a:endParaRPr>
          </a:p>
          <a:p>
            <a:pPr algn="ctr"/>
            <a:r>
              <a:rPr lang="en-US" sz="2400" b="1" dirty="0">
                <a:solidFill>
                  <a:schemeClr val="accent2"/>
                </a:solidFill>
                <a:latin typeface="+mn-ea"/>
              </a:rPr>
              <a:t>(MAC)</a:t>
            </a:r>
          </a:p>
        </p:txBody>
      </p:sp>
    </p:spTree>
    <p:extLst>
      <p:ext uri="{BB962C8B-B14F-4D97-AF65-F5344CB8AC3E}">
        <p14:creationId xmlns:p14="http://schemas.microsoft.com/office/powerpoint/2010/main" val="3659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1779104" y="878350"/>
            <a:ext cx="7761218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5899780" y="1500501"/>
            <a:ext cx="2724554" cy="16899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6009578" y="3399182"/>
            <a:ext cx="2438683" cy="15769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90164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19" y="427792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5852521" y="3270370"/>
            <a:ext cx="26344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883" y="266491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82" y="261135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4800900" y="568288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2128523" y="120671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2128522" y="284334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2128522" y="458299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6294079" y="279717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6294079" y="130044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7207986" y="280152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6297062" y="398758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8024707" y="238832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8018883" y="372152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</p:spTree>
    <p:extLst>
      <p:ext uri="{BB962C8B-B14F-4D97-AF65-F5344CB8AC3E}">
        <p14:creationId xmlns:p14="http://schemas.microsoft.com/office/powerpoint/2010/main" val="38540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8206546" y="1938130"/>
            <a:ext cx="3342723" cy="2753139"/>
          </a:xfrm>
          <a:prstGeom prst="wedgeRectCallout">
            <a:avLst>
              <a:gd name="adj1" fmla="val -63241"/>
              <a:gd name="adj2" fmla="val 109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357807" y="1216280"/>
            <a:ext cx="11499576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478484" y="1838431"/>
            <a:ext cx="2724554" cy="16899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588282" y="3737112"/>
            <a:ext cx="2438683" cy="15769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123957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3" y="461585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431225" y="3608300"/>
            <a:ext cx="26344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7" y="300284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294928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5218425" y="603996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707227" y="154464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707226" y="318127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707226" y="492092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2A208E-A91A-8447-982B-97CBA7C622E2}"/>
              </a:ext>
            </a:extLst>
          </p:cNvPr>
          <p:cNvSpPr txBox="1"/>
          <p:nvPr/>
        </p:nvSpPr>
        <p:spPr>
          <a:xfrm>
            <a:off x="4872390" y="373440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786690" y="313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603411" y="272625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597587" y="405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47707"/>
              </p:ext>
            </p:extLst>
          </p:nvPr>
        </p:nvGraphicFramePr>
        <p:xfrm>
          <a:off x="8319408" y="2587418"/>
          <a:ext cx="3113630" cy="1951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5760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847870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94514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Ports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85606"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85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  <a:tr h="485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g0/3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72972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365083" y="2033536"/>
            <a:ext cx="306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Mac Address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A0067-5678-2A49-8B87-2ADEF9CB5546}"/>
              </a:ext>
            </a:extLst>
          </p:cNvPr>
          <p:cNvSpPr txBox="1"/>
          <p:nvPr/>
        </p:nvSpPr>
        <p:spPr>
          <a:xfrm>
            <a:off x="4872783" y="253181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16019F-01F3-6241-81AB-35929BEAA9E8}"/>
              </a:ext>
            </a:extLst>
          </p:cNvPr>
          <p:cNvSpPr txBox="1"/>
          <p:nvPr/>
        </p:nvSpPr>
        <p:spPr>
          <a:xfrm>
            <a:off x="4872783" y="511396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</p:spTree>
    <p:extLst>
      <p:ext uri="{BB962C8B-B14F-4D97-AF65-F5344CB8AC3E}">
        <p14:creationId xmlns:p14="http://schemas.microsoft.com/office/powerpoint/2010/main" val="327635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D6C0643E-B09D-8143-9120-6B5DF4CCA66D}"/>
              </a:ext>
            </a:extLst>
          </p:cNvPr>
          <p:cNvSpPr/>
          <p:nvPr/>
        </p:nvSpPr>
        <p:spPr>
          <a:xfrm>
            <a:off x="7872733" y="1749794"/>
            <a:ext cx="3656658" cy="2709774"/>
          </a:xfrm>
          <a:prstGeom prst="wedgeRectCallout">
            <a:avLst>
              <a:gd name="adj1" fmla="val -124995"/>
              <a:gd name="adj2" fmla="val -44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98CFC9-E81F-B24F-A668-DFDDF3B4C4F1}"/>
              </a:ext>
            </a:extLst>
          </p:cNvPr>
          <p:cNvSpPr/>
          <p:nvPr/>
        </p:nvSpPr>
        <p:spPr>
          <a:xfrm>
            <a:off x="357807" y="1216280"/>
            <a:ext cx="11499576" cy="4637867"/>
          </a:xfrm>
          <a:prstGeom prst="roundRect">
            <a:avLst/>
          </a:prstGeom>
          <a:noFill/>
          <a:ln w="762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F33E11-F8D9-8F46-A3ED-36FE137F8571}"/>
              </a:ext>
            </a:extLst>
          </p:cNvPr>
          <p:cNvCxnSpPr>
            <a:cxnSpLocks/>
          </p:cNvCxnSpPr>
          <p:nvPr/>
        </p:nvCxnSpPr>
        <p:spPr>
          <a:xfrm>
            <a:off x="4478484" y="1838431"/>
            <a:ext cx="2724554" cy="16899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F68239-DFD2-6E4A-9A31-A58481674091}"/>
              </a:ext>
            </a:extLst>
          </p:cNvPr>
          <p:cNvCxnSpPr>
            <a:cxnSpLocks/>
          </p:cNvCxnSpPr>
          <p:nvPr/>
        </p:nvCxnSpPr>
        <p:spPr>
          <a:xfrm flipV="1">
            <a:off x="4588282" y="3737112"/>
            <a:ext cx="2438683" cy="157691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2874AAC5-35F5-B742-9AD1-09FF15876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1239570"/>
            <a:ext cx="1318030" cy="13180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CD117-BF1F-F241-85F7-E82F20E8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23" y="4615855"/>
            <a:ext cx="1318030" cy="13180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863D73-C491-4E4D-80D0-897146A5D57D}"/>
              </a:ext>
            </a:extLst>
          </p:cNvPr>
          <p:cNvCxnSpPr>
            <a:cxnSpLocks/>
          </p:cNvCxnSpPr>
          <p:nvPr/>
        </p:nvCxnSpPr>
        <p:spPr>
          <a:xfrm>
            <a:off x="4431225" y="3608300"/>
            <a:ext cx="26344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924E9B5-3169-584B-8FC2-F5775EF0C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587" y="3002849"/>
            <a:ext cx="1210903" cy="12109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E523C0-FDB4-524B-AB71-59A614D80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6" y="2949285"/>
            <a:ext cx="1318030" cy="13180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02E085-3CAF-BD47-B994-2BE369B03CBB}"/>
              </a:ext>
            </a:extLst>
          </p:cNvPr>
          <p:cNvSpPr txBox="1"/>
          <p:nvPr/>
        </p:nvSpPr>
        <p:spPr>
          <a:xfrm>
            <a:off x="5218425" y="6039965"/>
            <a:ext cx="189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10.0.0.0/8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76BAD-646D-6E42-B7D8-9B45445AC948}"/>
              </a:ext>
            </a:extLst>
          </p:cNvPr>
          <p:cNvSpPr txBox="1"/>
          <p:nvPr/>
        </p:nvSpPr>
        <p:spPr>
          <a:xfrm>
            <a:off x="707227" y="1544642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10.0.0.101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61CA-02A0-6F4F-BE0F-2F3C024E80BF}"/>
              </a:ext>
            </a:extLst>
          </p:cNvPr>
          <p:cNvSpPr txBox="1"/>
          <p:nvPr/>
        </p:nvSpPr>
        <p:spPr>
          <a:xfrm>
            <a:off x="707226" y="3181270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0AB9-CFC2-FD41-AAD2-60B5E0C259BD}"/>
              </a:ext>
            </a:extLst>
          </p:cNvPr>
          <p:cNvSpPr txBox="1"/>
          <p:nvPr/>
        </p:nvSpPr>
        <p:spPr>
          <a:xfrm>
            <a:off x="707226" y="4920927"/>
            <a:ext cx="285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 : 10.0.0.102</a:t>
            </a:r>
          </a:p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MAC: 0000.0000.0103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3C9D13-0FEB-9F47-9916-1F68D9973A9B}"/>
              </a:ext>
            </a:extLst>
          </p:cNvPr>
          <p:cNvSpPr txBox="1"/>
          <p:nvPr/>
        </p:nvSpPr>
        <p:spPr>
          <a:xfrm>
            <a:off x="4872783" y="253181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D9620-6A03-CB48-8761-4DD357E4C665}"/>
              </a:ext>
            </a:extLst>
          </p:cNvPr>
          <p:cNvSpPr txBox="1"/>
          <p:nvPr/>
        </p:nvSpPr>
        <p:spPr>
          <a:xfrm>
            <a:off x="5786690" y="313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51C334-015D-0F49-8039-B900E6E6866C}"/>
              </a:ext>
            </a:extLst>
          </p:cNvPr>
          <p:cNvSpPr txBox="1"/>
          <p:nvPr/>
        </p:nvSpPr>
        <p:spPr>
          <a:xfrm>
            <a:off x="4872783" y="511396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DAE47-B587-2247-8CF1-54E41A6636D8}"/>
              </a:ext>
            </a:extLst>
          </p:cNvPr>
          <p:cNvSpPr txBox="1"/>
          <p:nvPr/>
        </p:nvSpPr>
        <p:spPr>
          <a:xfrm>
            <a:off x="6603411" y="2726253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92D4B7-3C93-6A41-8F11-0337C68ADDB0}"/>
              </a:ext>
            </a:extLst>
          </p:cNvPr>
          <p:cNvSpPr txBox="1"/>
          <p:nvPr/>
        </p:nvSpPr>
        <p:spPr>
          <a:xfrm>
            <a:off x="6597587" y="4059457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g0/3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89622C-A610-D94E-A6CE-5828C3C8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342138"/>
              </p:ext>
            </p:extLst>
          </p:nvPr>
        </p:nvGraphicFramePr>
        <p:xfrm>
          <a:off x="8042836" y="2359492"/>
          <a:ext cx="3331580" cy="1951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191">
                  <a:extLst>
                    <a:ext uri="{9D8B030D-6E8A-4147-A177-3AD203B41FA5}">
                      <a16:colId xmlns:a16="http://schemas.microsoft.com/office/drawing/2014/main" val="3835641691"/>
                    </a:ext>
                  </a:extLst>
                </a:gridCol>
                <a:gridCol w="1943389">
                  <a:extLst>
                    <a:ext uri="{9D8B030D-6E8A-4147-A177-3AD203B41FA5}">
                      <a16:colId xmlns:a16="http://schemas.microsoft.com/office/drawing/2014/main" val="2513751279"/>
                    </a:ext>
                  </a:extLst>
                </a:gridCol>
              </a:tblGrid>
              <a:tr h="494514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IP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Mac Address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0655834"/>
                  </a:ext>
                </a:extLst>
              </a:tr>
              <a:tr h="485606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0000.0000.0101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83330"/>
                  </a:ext>
                </a:extLst>
              </a:tr>
              <a:tr h="485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0000.0000.0102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8302625"/>
                  </a:ext>
                </a:extLst>
              </a:tr>
              <a:tr h="485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10.0.0.103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0000.0000.0103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72972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187253E-1A58-584A-88D6-C0F8C5435DA9}"/>
              </a:ext>
            </a:extLst>
          </p:cNvPr>
          <p:cNvSpPr txBox="1"/>
          <p:nvPr/>
        </p:nvSpPr>
        <p:spPr>
          <a:xfrm>
            <a:off x="8824860" y="1818089"/>
            <a:ext cx="1752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ARP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522E67-7EEF-3545-ACD8-94EADEC0BF86}"/>
              </a:ext>
            </a:extLst>
          </p:cNvPr>
          <p:cNvSpPr txBox="1"/>
          <p:nvPr/>
        </p:nvSpPr>
        <p:spPr>
          <a:xfrm>
            <a:off x="4872390" y="3734400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g0/1</a:t>
            </a:r>
          </a:p>
        </p:txBody>
      </p:sp>
    </p:spTree>
    <p:extLst>
      <p:ext uri="{BB962C8B-B14F-4D97-AF65-F5344CB8AC3E}">
        <p14:creationId xmlns:p14="http://schemas.microsoft.com/office/powerpoint/2010/main" val="401118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116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Yu Gothic</vt:lpstr>
      <vt:lpstr>Yu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22</cp:revision>
  <dcterms:created xsi:type="dcterms:W3CDTF">2018-02-03T07:04:34Z</dcterms:created>
  <dcterms:modified xsi:type="dcterms:W3CDTF">2018-04-23T00:55:50Z</dcterms:modified>
</cp:coreProperties>
</file>