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3.png"/><Relationship Id="rId7" Type="http://schemas.openxmlformats.org/officeDocument/2006/relationships/image" Target="../media/image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4.jpg"/><Relationship Id="rId4" Type="http://schemas.openxmlformats.org/officeDocument/2006/relationships/image" Target="../media/image1.tiff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CB8EEFE4-6D33-2440-80C8-7ACA9F6E7B8A}"/>
              </a:ext>
            </a:extLst>
          </p:cNvPr>
          <p:cNvSpPr/>
          <p:nvPr/>
        </p:nvSpPr>
        <p:spPr>
          <a:xfrm>
            <a:off x="660520" y="316492"/>
            <a:ext cx="4797970" cy="603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22BD0-785E-F64A-A14C-4208F778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89" y="729839"/>
            <a:ext cx="2582569" cy="2157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7682F-9EE9-514C-802D-C5D8C5535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36" y="956644"/>
            <a:ext cx="1930400" cy="19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D5DC7-8553-184D-AC8D-D9D805762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05" y="3915744"/>
            <a:ext cx="2319867" cy="173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A3C89C-D182-A44A-8E1F-B143D8493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11" y="4550743"/>
            <a:ext cx="1625600" cy="162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B4AFC4-4FE2-FC41-9F61-811A38597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70" y="1210643"/>
            <a:ext cx="1654049" cy="1676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E7D5DA-C412-4F4A-B107-62E485024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0789">
            <a:off x="3641930" y="1636092"/>
            <a:ext cx="825500" cy="825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417BE0-16B0-CD41-BE6D-54DE345AB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3656">
            <a:off x="3145931" y="3502993"/>
            <a:ext cx="825500" cy="825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3D1818-AAFF-4B4D-B76A-FCF715295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83" y="2626045"/>
            <a:ext cx="1664418" cy="1664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AADF00-3416-0D4F-B4C2-025917C7F6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73289" y="3334012"/>
            <a:ext cx="1672336" cy="16723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078108-7CB8-C448-86A0-C54D3CE0E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77623" y="1230065"/>
            <a:ext cx="1664418" cy="16644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7D2B0B-D024-8843-8BA8-8520C213F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98997" y="1238198"/>
            <a:ext cx="1672336" cy="16723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819366C-2EC8-CD46-819E-983061236E6A}"/>
              </a:ext>
            </a:extLst>
          </p:cNvPr>
          <p:cNvSpPr txBox="1"/>
          <p:nvPr/>
        </p:nvSpPr>
        <p:spPr>
          <a:xfrm>
            <a:off x="1365842" y="31090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>
                <a:solidFill>
                  <a:schemeClr val="bg1"/>
                </a:solidFill>
              </a:rPr>
              <a:t>家の中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BAC5EE-826B-BF47-A4DD-01054DA815BD}"/>
              </a:ext>
            </a:extLst>
          </p:cNvPr>
          <p:cNvCxnSpPr/>
          <p:nvPr/>
        </p:nvCxnSpPr>
        <p:spPr>
          <a:xfrm>
            <a:off x="8094846" y="2074366"/>
            <a:ext cx="22908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B57920-20CC-1A40-A6AB-EB291B7A67D5}"/>
              </a:ext>
            </a:extLst>
          </p:cNvPr>
          <p:cNvSpPr txBox="1"/>
          <p:nvPr/>
        </p:nvSpPr>
        <p:spPr>
          <a:xfrm>
            <a:off x="7957014" y="828858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光ファイバー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電話線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ケーブルテレビ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331F63-123E-F24F-B735-692EBDD94DFB}"/>
              </a:ext>
            </a:extLst>
          </p:cNvPr>
          <p:cNvSpPr txBox="1"/>
          <p:nvPr/>
        </p:nvSpPr>
        <p:spPr>
          <a:xfrm>
            <a:off x="7102395" y="29937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ONU</a:t>
            </a:r>
          </a:p>
          <a:p>
            <a:pPr algn="ctr"/>
            <a:r>
              <a:rPr lang="en-US" dirty="0"/>
              <a:t>(</a:t>
            </a:r>
            <a:r>
              <a:rPr lang="ja-JP" altLang="en-US"/>
              <a:t>モデム</a:t>
            </a:r>
            <a:r>
              <a:rPr lang="en-US" dirty="0"/>
              <a:t>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BFFF1-7131-9B40-B332-2245D189D5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085" y="1290523"/>
            <a:ext cx="1888174" cy="18881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DE4EE4-2641-B84F-87C9-0B594244644E}"/>
              </a:ext>
            </a:extLst>
          </p:cNvPr>
          <p:cNvSpPr txBox="1"/>
          <p:nvPr/>
        </p:nvSpPr>
        <p:spPr>
          <a:xfrm>
            <a:off x="10536638" y="3324449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2CA52A01-739E-E445-8115-130A569B6D36}"/>
              </a:ext>
            </a:extLst>
          </p:cNvPr>
          <p:cNvSpPr/>
          <p:nvPr/>
        </p:nvSpPr>
        <p:spPr>
          <a:xfrm>
            <a:off x="8523867" y="1772651"/>
            <a:ext cx="1385369" cy="6712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71EDD1-EF14-8D4B-98A9-DC3C51B6A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38" y="994948"/>
            <a:ext cx="2264076" cy="2264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F1471-5BFA-6A4D-BB5C-DE73FD0C3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94948"/>
            <a:ext cx="1511300" cy="151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1928D-88F9-974A-A545-519078547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3081224"/>
            <a:ext cx="15113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1E5A80-B074-FD4C-A61B-CBB1BDF69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50" y="4076700"/>
            <a:ext cx="2317750" cy="2349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953CB-F1A6-4942-A410-A189E0C74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76" y="4076700"/>
            <a:ext cx="2044700" cy="2044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E5D12-D0A7-D74E-9953-2588B022C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2211274"/>
            <a:ext cx="2609850" cy="173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679879-57FC-BE43-A626-D334BF8CA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256948"/>
            <a:ext cx="1828800" cy="18288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568D61-C64D-AD4A-A000-418F82203180}"/>
              </a:ext>
            </a:extLst>
          </p:cNvPr>
          <p:cNvCxnSpPr>
            <a:cxnSpLocks/>
          </p:cNvCxnSpPr>
          <p:nvPr/>
        </p:nvCxnSpPr>
        <p:spPr>
          <a:xfrm>
            <a:off x="3060700" y="1750598"/>
            <a:ext cx="1087788" cy="607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9DA897-C6E3-4D4F-89B0-1D74D349CAAC}"/>
              </a:ext>
            </a:extLst>
          </p:cNvPr>
          <p:cNvCxnSpPr>
            <a:cxnSpLocks/>
          </p:cNvCxnSpPr>
          <p:nvPr/>
        </p:nvCxnSpPr>
        <p:spPr>
          <a:xfrm flipV="1">
            <a:off x="3119857" y="2723251"/>
            <a:ext cx="1198812" cy="1071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A70C08-D9B5-514C-B106-A63EDCA19DDA}"/>
              </a:ext>
            </a:extLst>
          </p:cNvPr>
          <p:cNvCxnSpPr>
            <a:cxnSpLocks/>
          </p:cNvCxnSpPr>
          <p:nvPr/>
        </p:nvCxnSpPr>
        <p:spPr>
          <a:xfrm flipV="1">
            <a:off x="4868043" y="3209577"/>
            <a:ext cx="95151" cy="7415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DD9B14-01CF-3A48-80C3-7619040F15DC}"/>
              </a:ext>
            </a:extLst>
          </p:cNvPr>
          <p:cNvCxnSpPr>
            <a:cxnSpLocks/>
          </p:cNvCxnSpPr>
          <p:nvPr/>
        </p:nvCxnSpPr>
        <p:spPr>
          <a:xfrm flipH="1" flipV="1">
            <a:off x="6685014" y="3334772"/>
            <a:ext cx="431551" cy="666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AB274F-9DE0-1E45-A3D2-E4FCF1FA999C}"/>
              </a:ext>
            </a:extLst>
          </p:cNvPr>
          <p:cNvCxnSpPr>
            <a:cxnSpLocks/>
          </p:cNvCxnSpPr>
          <p:nvPr/>
        </p:nvCxnSpPr>
        <p:spPr>
          <a:xfrm flipH="1" flipV="1">
            <a:off x="7018613" y="2876487"/>
            <a:ext cx="1576747" cy="2047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5DDEB9-9C0C-DB4C-BC4F-76016279DB6F}"/>
              </a:ext>
            </a:extLst>
          </p:cNvPr>
          <p:cNvCxnSpPr>
            <a:cxnSpLocks/>
          </p:cNvCxnSpPr>
          <p:nvPr/>
        </p:nvCxnSpPr>
        <p:spPr>
          <a:xfrm flipH="1">
            <a:off x="6685015" y="1386038"/>
            <a:ext cx="1910345" cy="4252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2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752430-4F86-CA48-A37F-5556B223E8AE}"/>
              </a:ext>
            </a:extLst>
          </p:cNvPr>
          <p:cNvSpPr/>
          <p:nvPr/>
        </p:nvSpPr>
        <p:spPr>
          <a:xfrm>
            <a:off x="8974693" y="1241865"/>
            <a:ext cx="2882900" cy="34269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155BB0-3FBD-C445-92CF-708C40EAAB5B}"/>
              </a:ext>
            </a:extLst>
          </p:cNvPr>
          <p:cNvSpPr/>
          <p:nvPr/>
        </p:nvSpPr>
        <p:spPr>
          <a:xfrm>
            <a:off x="485943" y="1108242"/>
            <a:ext cx="2603184" cy="34269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6F1A1-27B4-AB45-92ED-FBFFBE2A6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3915948"/>
            <a:ext cx="1511300" cy="151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3762F-D715-E844-839D-F88055E1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318" y="3746713"/>
            <a:ext cx="18288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E170A1-685E-994C-82FD-6CEF611F5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304" y="1738691"/>
            <a:ext cx="2582569" cy="2157205"/>
          </a:xfrm>
          <a:prstGeom prst="rect">
            <a:avLst/>
          </a:prstGeom>
        </p:spPr>
      </p:pic>
      <p:sp>
        <p:nvSpPr>
          <p:cNvPr id="17" name="Cloud 16">
            <a:extLst>
              <a:ext uri="{FF2B5EF4-FFF2-40B4-BE49-F238E27FC236}">
                <a16:creationId xmlns:a16="http://schemas.microsoft.com/office/drawing/2014/main" id="{E0BA3205-DEA1-6C47-B489-D400208515F9}"/>
              </a:ext>
            </a:extLst>
          </p:cNvPr>
          <p:cNvSpPr/>
          <p:nvPr/>
        </p:nvSpPr>
        <p:spPr>
          <a:xfrm>
            <a:off x="3771752" y="1634625"/>
            <a:ext cx="4485372" cy="26469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6062D2-AE7D-2846-ACAB-077A9A59CF31}"/>
              </a:ext>
            </a:extLst>
          </p:cNvPr>
          <p:cNvSpPr/>
          <p:nvPr/>
        </p:nvSpPr>
        <p:spPr>
          <a:xfrm>
            <a:off x="5009148" y="2347896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66B56C-8724-5243-BB50-91842E7120AE}"/>
              </a:ext>
            </a:extLst>
          </p:cNvPr>
          <p:cNvSpPr/>
          <p:nvPr/>
        </p:nvSpPr>
        <p:spPr>
          <a:xfrm>
            <a:off x="4468529" y="2950013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8B7FF-21A0-D94C-99E1-671E81DAA6B0}"/>
              </a:ext>
            </a:extLst>
          </p:cNvPr>
          <p:cNvSpPr/>
          <p:nvPr/>
        </p:nvSpPr>
        <p:spPr>
          <a:xfrm>
            <a:off x="6030147" y="3426872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44EFBE-3EE2-4142-BA49-787AA9DDBC58}"/>
              </a:ext>
            </a:extLst>
          </p:cNvPr>
          <p:cNvSpPr/>
          <p:nvPr/>
        </p:nvSpPr>
        <p:spPr>
          <a:xfrm>
            <a:off x="6190067" y="2347895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2DC653-38D0-9548-9C73-6413216B1953}"/>
              </a:ext>
            </a:extLst>
          </p:cNvPr>
          <p:cNvSpPr/>
          <p:nvPr/>
        </p:nvSpPr>
        <p:spPr>
          <a:xfrm>
            <a:off x="7065470" y="2493813"/>
            <a:ext cx="319841" cy="319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9831C2-9B7D-D34A-A852-BC6BC2AA1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23" y="2347895"/>
            <a:ext cx="1974994" cy="11070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A0E40F-5555-5E4E-8E65-C23563A950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7" y="2339808"/>
            <a:ext cx="1333614" cy="133361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5CE20A-471A-5E42-8EAF-6E43F4EDA9A4}"/>
              </a:ext>
            </a:extLst>
          </p:cNvPr>
          <p:cNvCxnSpPr/>
          <p:nvPr/>
        </p:nvCxnSpPr>
        <p:spPr>
          <a:xfrm flipV="1">
            <a:off x="4663243" y="2507815"/>
            <a:ext cx="495091" cy="6021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C6C98A-67B8-A04C-8708-06EF8F9163F6}"/>
              </a:ext>
            </a:extLst>
          </p:cNvPr>
          <p:cNvCxnSpPr>
            <a:cxnSpLocks/>
          </p:cNvCxnSpPr>
          <p:nvPr/>
        </p:nvCxnSpPr>
        <p:spPr>
          <a:xfrm>
            <a:off x="5169068" y="2507815"/>
            <a:ext cx="11788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72A0D4-5239-7C4F-99AC-82B12FDC75BA}"/>
              </a:ext>
            </a:extLst>
          </p:cNvPr>
          <p:cNvCxnSpPr>
            <a:cxnSpLocks/>
          </p:cNvCxnSpPr>
          <p:nvPr/>
        </p:nvCxnSpPr>
        <p:spPr>
          <a:xfrm>
            <a:off x="5158334" y="2507815"/>
            <a:ext cx="1039375" cy="11117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DB13CA-00DF-4443-B4D7-11BA510282AA}"/>
              </a:ext>
            </a:extLst>
          </p:cNvPr>
          <p:cNvCxnSpPr>
            <a:cxnSpLocks/>
          </p:cNvCxnSpPr>
          <p:nvPr/>
        </p:nvCxnSpPr>
        <p:spPr>
          <a:xfrm flipV="1">
            <a:off x="6188605" y="2491435"/>
            <a:ext cx="158290" cy="11073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9306F6-F215-AD4A-9B5A-4FD89F834C5C}"/>
              </a:ext>
            </a:extLst>
          </p:cNvPr>
          <p:cNvCxnSpPr>
            <a:cxnSpLocks/>
          </p:cNvCxnSpPr>
          <p:nvPr/>
        </p:nvCxnSpPr>
        <p:spPr>
          <a:xfrm flipV="1">
            <a:off x="6197709" y="2653733"/>
            <a:ext cx="1030774" cy="9450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CCC52B-293E-9845-8179-0E14E8643399}"/>
              </a:ext>
            </a:extLst>
          </p:cNvPr>
          <p:cNvCxnSpPr>
            <a:cxnSpLocks/>
          </p:cNvCxnSpPr>
          <p:nvPr/>
        </p:nvCxnSpPr>
        <p:spPr>
          <a:xfrm>
            <a:off x="6354537" y="2470625"/>
            <a:ext cx="870853" cy="1831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AC965D-AABA-FF49-A0A3-8AAAA7DB4699}"/>
              </a:ext>
            </a:extLst>
          </p:cNvPr>
          <p:cNvCxnSpPr>
            <a:cxnSpLocks/>
          </p:cNvCxnSpPr>
          <p:nvPr/>
        </p:nvCxnSpPr>
        <p:spPr>
          <a:xfrm>
            <a:off x="3238313" y="3063685"/>
            <a:ext cx="1388958" cy="373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56E468-27F4-8549-B543-A4B505527846}"/>
              </a:ext>
            </a:extLst>
          </p:cNvPr>
          <p:cNvCxnSpPr>
            <a:cxnSpLocks/>
          </p:cNvCxnSpPr>
          <p:nvPr/>
        </p:nvCxnSpPr>
        <p:spPr>
          <a:xfrm>
            <a:off x="7203772" y="2676921"/>
            <a:ext cx="1421813" cy="1920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04A017D0-1645-F14F-BA6C-A618491FEE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307" y="1947452"/>
            <a:ext cx="2235200" cy="190797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3386C-2946-4C44-9DF9-63EB28D7BB26}"/>
              </a:ext>
            </a:extLst>
          </p:cNvPr>
          <p:cNvCxnSpPr>
            <a:cxnSpLocks/>
          </p:cNvCxnSpPr>
          <p:nvPr/>
        </p:nvCxnSpPr>
        <p:spPr>
          <a:xfrm>
            <a:off x="1513761" y="3034526"/>
            <a:ext cx="1388958" cy="373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7D04E9-EADB-534F-80AE-4F082C5F37CD}"/>
              </a:ext>
            </a:extLst>
          </p:cNvPr>
          <p:cNvCxnSpPr>
            <a:cxnSpLocks/>
          </p:cNvCxnSpPr>
          <p:nvPr/>
        </p:nvCxnSpPr>
        <p:spPr>
          <a:xfrm>
            <a:off x="9662128" y="2882763"/>
            <a:ext cx="1388958" cy="373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98A729A3-5565-0046-828D-0C7C80B129AB}"/>
              </a:ext>
            </a:extLst>
          </p:cNvPr>
          <p:cNvSpPr/>
          <p:nvPr/>
        </p:nvSpPr>
        <p:spPr>
          <a:xfrm>
            <a:off x="5734549" y="370141"/>
            <a:ext cx="775359" cy="32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EF05BC23-D218-8240-B072-C8CC94D275F3}"/>
              </a:ext>
            </a:extLst>
          </p:cNvPr>
          <p:cNvSpPr/>
          <p:nvPr/>
        </p:nvSpPr>
        <p:spPr>
          <a:xfrm flipH="1">
            <a:off x="5150560" y="1031883"/>
            <a:ext cx="860936" cy="32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C7436D-1DB1-9349-B4EC-AA74213596CD}"/>
              </a:ext>
            </a:extLst>
          </p:cNvPr>
          <p:cNvSpPr/>
          <p:nvPr/>
        </p:nvSpPr>
        <p:spPr>
          <a:xfrm>
            <a:off x="5009147" y="282227"/>
            <a:ext cx="859879" cy="521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E4618135-50E0-1C41-9B77-F7DACFD54260}"/>
              </a:ext>
            </a:extLst>
          </p:cNvPr>
          <p:cNvSpPr/>
          <p:nvPr/>
        </p:nvSpPr>
        <p:spPr>
          <a:xfrm>
            <a:off x="5399773" y="4797962"/>
            <a:ext cx="2387065" cy="1410333"/>
          </a:xfrm>
          <a:prstGeom prst="wedgeRoundRectCallout">
            <a:avLst>
              <a:gd name="adj1" fmla="val -16801"/>
              <a:gd name="adj2" fmla="val -112215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F72817-FC7C-2D4F-B731-4584561E9B68}"/>
              </a:ext>
            </a:extLst>
          </p:cNvPr>
          <p:cNvSpPr txBox="1"/>
          <p:nvPr/>
        </p:nvSpPr>
        <p:spPr>
          <a:xfrm>
            <a:off x="5061086" y="26932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/>
              <a:t>送信先</a:t>
            </a:r>
            <a:endParaRPr lang="en-US" altLang="ja-JP" sz="1600" dirty="0"/>
          </a:p>
          <a:p>
            <a:pPr algn="ctr"/>
            <a:r>
              <a:rPr lang="en-US" sz="1600" dirty="0"/>
              <a:t>Yahoo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3CC9E2-D53E-2F4A-84D3-A1B0B2D74F4C}"/>
              </a:ext>
            </a:extLst>
          </p:cNvPr>
          <p:cNvSpPr/>
          <p:nvPr/>
        </p:nvSpPr>
        <p:spPr>
          <a:xfrm>
            <a:off x="4141547" y="290411"/>
            <a:ext cx="859879" cy="521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DBC66E-59F8-534A-AD26-CD1CA6C30339}"/>
              </a:ext>
            </a:extLst>
          </p:cNvPr>
          <p:cNvSpPr txBox="1"/>
          <p:nvPr/>
        </p:nvSpPr>
        <p:spPr>
          <a:xfrm>
            <a:off x="4208928" y="25480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/>
              <a:t>送信元</a:t>
            </a:r>
            <a:endParaRPr lang="en-US" altLang="ja-JP" sz="1600" dirty="0"/>
          </a:p>
          <a:p>
            <a:pPr algn="ctr"/>
            <a:r>
              <a:rPr lang="ja-JP" altLang="en-US" sz="1600"/>
              <a:t>家</a:t>
            </a:r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DB599A-4F78-EE4C-A52B-A99B3FD3B480}"/>
              </a:ext>
            </a:extLst>
          </p:cNvPr>
          <p:cNvSpPr/>
          <p:nvPr/>
        </p:nvSpPr>
        <p:spPr>
          <a:xfrm>
            <a:off x="3297110" y="288882"/>
            <a:ext cx="859879" cy="521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13D0A9-1B17-204B-AE8C-11FF12F53349}"/>
              </a:ext>
            </a:extLst>
          </p:cNvPr>
          <p:cNvSpPr txBox="1"/>
          <p:nvPr/>
        </p:nvSpPr>
        <p:spPr>
          <a:xfrm>
            <a:off x="3305795" y="3701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データ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9EF837-FEDC-A94E-A2E8-10542CBC4DC6}"/>
              </a:ext>
            </a:extLst>
          </p:cNvPr>
          <p:cNvSpPr/>
          <p:nvPr/>
        </p:nvSpPr>
        <p:spPr>
          <a:xfrm>
            <a:off x="5967278" y="953603"/>
            <a:ext cx="859879" cy="521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3B43C3-A392-274F-BFD3-BACDEDA81043}"/>
              </a:ext>
            </a:extLst>
          </p:cNvPr>
          <p:cNvSpPr txBox="1"/>
          <p:nvPr/>
        </p:nvSpPr>
        <p:spPr>
          <a:xfrm>
            <a:off x="6019217" y="940696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/>
              <a:t>送信先</a:t>
            </a:r>
            <a:endParaRPr lang="en-US" altLang="ja-JP" sz="1600" dirty="0"/>
          </a:p>
          <a:p>
            <a:pPr algn="ctr"/>
            <a:r>
              <a:rPr lang="ja-JP" altLang="en-US" sz="1600"/>
              <a:t>家</a:t>
            </a:r>
            <a:endParaRPr lang="en-US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87B725-9FEC-EF4A-814C-C955BD8C9658}"/>
              </a:ext>
            </a:extLst>
          </p:cNvPr>
          <p:cNvSpPr/>
          <p:nvPr/>
        </p:nvSpPr>
        <p:spPr>
          <a:xfrm>
            <a:off x="6819623" y="951338"/>
            <a:ext cx="859879" cy="521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DEACE2-1787-1542-A40A-63384AE42DFE}"/>
              </a:ext>
            </a:extLst>
          </p:cNvPr>
          <p:cNvSpPr txBox="1"/>
          <p:nvPr/>
        </p:nvSpPr>
        <p:spPr>
          <a:xfrm>
            <a:off x="6887004" y="91573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/>
              <a:t>送信元</a:t>
            </a:r>
            <a:endParaRPr lang="en-US" altLang="ja-JP" sz="1600" dirty="0"/>
          </a:p>
          <a:p>
            <a:pPr algn="ctr"/>
            <a:r>
              <a:rPr lang="en-US" sz="1600" dirty="0"/>
              <a:t>yahoo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D351F9-CA3A-C34E-BBE7-BA79831266D0}"/>
              </a:ext>
            </a:extLst>
          </p:cNvPr>
          <p:cNvSpPr/>
          <p:nvPr/>
        </p:nvSpPr>
        <p:spPr>
          <a:xfrm>
            <a:off x="7644249" y="948982"/>
            <a:ext cx="859879" cy="521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DF1FB0-233F-7942-92B0-F85261F549A7}"/>
              </a:ext>
            </a:extLst>
          </p:cNvPr>
          <p:cNvSpPr txBox="1"/>
          <p:nvPr/>
        </p:nvSpPr>
        <p:spPr>
          <a:xfrm>
            <a:off x="7652934" y="10302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データ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7CB308-3FF5-E743-86A0-C4B7F554A30C}"/>
              </a:ext>
            </a:extLst>
          </p:cNvPr>
          <p:cNvSpPr txBox="1"/>
          <p:nvPr/>
        </p:nvSpPr>
        <p:spPr>
          <a:xfrm>
            <a:off x="5758484" y="5062103"/>
            <a:ext cx="1508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転送ルール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家は左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Yahoo</a:t>
            </a:r>
            <a:r>
              <a:rPr lang="ja-JP" altLang="en-US"/>
              <a:t>は右</a:t>
            </a:r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9E1F5E6-7B11-2945-8206-15572192F4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5" y="452535"/>
            <a:ext cx="1999511" cy="150831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594AD50-3ADC-F742-9E16-CFE7715B92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15" y="696901"/>
            <a:ext cx="1104687" cy="11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D95610-76F1-3346-801B-A1E426B2BC82}"/>
              </a:ext>
            </a:extLst>
          </p:cNvPr>
          <p:cNvSpPr/>
          <p:nvPr/>
        </p:nvSpPr>
        <p:spPr>
          <a:xfrm>
            <a:off x="890204" y="1291122"/>
            <a:ext cx="2603184" cy="34269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71CFB4-B178-9345-8D9B-7E88D95C9B23}"/>
              </a:ext>
            </a:extLst>
          </p:cNvPr>
          <p:cNvSpPr/>
          <p:nvPr/>
        </p:nvSpPr>
        <p:spPr>
          <a:xfrm>
            <a:off x="4072733" y="4138863"/>
            <a:ext cx="3933657" cy="2310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CFFD02-CF13-B140-84F3-3D5870A02F84}"/>
              </a:ext>
            </a:extLst>
          </p:cNvPr>
          <p:cNvSpPr/>
          <p:nvPr/>
        </p:nvSpPr>
        <p:spPr>
          <a:xfrm>
            <a:off x="8585735" y="1018673"/>
            <a:ext cx="2847472" cy="351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BAA9DE1-5255-7B4D-8755-98A39A5D745C}"/>
              </a:ext>
            </a:extLst>
          </p:cNvPr>
          <p:cNvSpPr/>
          <p:nvPr/>
        </p:nvSpPr>
        <p:spPr>
          <a:xfrm>
            <a:off x="4489894" y="1490246"/>
            <a:ext cx="3065938" cy="19170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8B662-CFFE-E747-8174-189F59F860C9}"/>
              </a:ext>
            </a:extLst>
          </p:cNvPr>
          <p:cNvSpPr txBox="1"/>
          <p:nvPr/>
        </p:nvSpPr>
        <p:spPr>
          <a:xfrm>
            <a:off x="1147279" y="1060289"/>
            <a:ext cx="20890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192.168.0.0/24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EEC53-C467-2A4B-A1D8-D99399ADC741}"/>
              </a:ext>
            </a:extLst>
          </p:cNvPr>
          <p:cNvSpPr txBox="1"/>
          <p:nvPr/>
        </p:nvSpPr>
        <p:spPr>
          <a:xfrm>
            <a:off x="5162513" y="6131198"/>
            <a:ext cx="193354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172.16.0.0/16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C2DBC-0B7E-8E40-A1A9-040658384A20}"/>
              </a:ext>
            </a:extLst>
          </p:cNvPr>
          <p:cNvSpPr txBox="1"/>
          <p:nvPr/>
        </p:nvSpPr>
        <p:spPr>
          <a:xfrm>
            <a:off x="9275937" y="787840"/>
            <a:ext cx="14670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10.0.0.0/8</a:t>
            </a:r>
          </a:p>
        </p:txBody>
      </p:sp>
    </p:spTree>
    <p:extLst>
      <p:ext uri="{BB962C8B-B14F-4D97-AF65-F5344CB8AC3E}">
        <p14:creationId xmlns:p14="http://schemas.microsoft.com/office/powerpoint/2010/main" val="279189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16</cp:revision>
  <dcterms:created xsi:type="dcterms:W3CDTF">2018-02-03T07:04:34Z</dcterms:created>
  <dcterms:modified xsi:type="dcterms:W3CDTF">2018-04-07T02:39:40Z</dcterms:modified>
</cp:coreProperties>
</file>