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/>
    <p:restoredTop sz="94628"/>
  </p:normalViewPr>
  <p:slideViewPr>
    <p:cSldViewPr snapToGrid="0" snapToObjects="1">
      <p:cViewPr varScale="1">
        <p:scale>
          <a:sx n="129" d="100"/>
          <a:sy n="12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502087"/>
            <a:ext cx="674273" cy="87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4" y="2452962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ea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+mn-ea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(IP)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779104" y="878350"/>
            <a:ext cx="7761218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6009578" y="339918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800900" y="568288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433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94079" y="2797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94079" y="13004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207986" y="280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97062" y="39875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024707" y="23883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018883" y="372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DA146-E65F-FD49-879E-10D854649A8D}"/>
              </a:ext>
            </a:extLst>
          </p:cNvPr>
          <p:cNvCxnSpPr>
            <a:cxnSpLocks/>
          </p:cNvCxnSpPr>
          <p:nvPr/>
        </p:nvCxnSpPr>
        <p:spPr>
          <a:xfrm>
            <a:off x="5869962" y="3607596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6E62D5-4608-8042-AFFD-B3218E87EDDA}"/>
              </a:ext>
            </a:extLst>
          </p:cNvPr>
          <p:cNvCxnSpPr>
            <a:cxnSpLocks/>
          </p:cNvCxnSpPr>
          <p:nvPr/>
        </p:nvCxnSpPr>
        <p:spPr>
          <a:xfrm>
            <a:off x="5822703" y="5377465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1C5DAF-C389-5841-B606-842878E8EC7B}"/>
              </a:ext>
            </a:extLst>
          </p:cNvPr>
          <p:cNvSpPr txBox="1"/>
          <p:nvPr/>
        </p:nvSpPr>
        <p:spPr>
          <a:xfrm>
            <a:off x="2098705" y="331380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0316B-8911-594F-BDEC-A591556692E5}"/>
              </a:ext>
            </a:extLst>
          </p:cNvPr>
          <p:cNvSpPr txBox="1"/>
          <p:nvPr/>
        </p:nvSpPr>
        <p:spPr>
          <a:xfrm>
            <a:off x="2098704" y="49504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FF298-DAA1-D04B-9ED6-69F70B132474}"/>
              </a:ext>
            </a:extLst>
          </p:cNvPr>
          <p:cNvSpPr txBox="1"/>
          <p:nvPr/>
        </p:nvSpPr>
        <p:spPr>
          <a:xfrm>
            <a:off x="6264261" y="490426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58B57-4684-2C40-946D-040AA934F46B}"/>
              </a:ext>
            </a:extLst>
          </p:cNvPr>
          <p:cNvSpPr txBox="1"/>
          <p:nvPr/>
        </p:nvSpPr>
        <p:spPr>
          <a:xfrm>
            <a:off x="6264261" y="340754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9F1D-CC00-F549-AD83-739D738904FA}"/>
              </a:ext>
            </a:extLst>
          </p:cNvPr>
          <p:cNvSpPr txBox="1"/>
          <p:nvPr/>
        </p:nvSpPr>
        <p:spPr>
          <a:xfrm>
            <a:off x="7178168" y="490862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1B93-E964-0F4F-B8B8-844A7F02F284}"/>
              </a:ext>
            </a:extLst>
          </p:cNvPr>
          <p:cNvSpPr txBox="1"/>
          <p:nvPr/>
        </p:nvSpPr>
        <p:spPr>
          <a:xfrm>
            <a:off x="7994889" y="4495418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538E-F6CC-2147-B556-A506FE40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3008735"/>
            <a:ext cx="1318030" cy="1318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9FC3E7-FDD1-B54C-B470-7ABAC656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65" y="4772014"/>
            <a:ext cx="1210903" cy="12109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7A81-0031-F44D-83DB-D9192AE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64" y="4718450"/>
            <a:ext cx="1318030" cy="131803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71C30DA1-826F-2D46-A14C-9E9CADF01721}"/>
              </a:ext>
            </a:extLst>
          </p:cNvPr>
          <p:cNvSpPr/>
          <p:nvPr/>
        </p:nvSpPr>
        <p:spPr>
          <a:xfrm>
            <a:off x="1172818" y="1590261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282C45-88A8-0F41-B285-E1138B2624D6}"/>
              </a:ext>
            </a:extLst>
          </p:cNvPr>
          <p:cNvSpPr/>
          <p:nvPr/>
        </p:nvSpPr>
        <p:spPr>
          <a:xfrm>
            <a:off x="1843283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3FB03-5C62-4B4F-8829-5F68D98D7E7E}"/>
              </a:ext>
            </a:extLst>
          </p:cNvPr>
          <p:cNvSpPr/>
          <p:nvPr/>
        </p:nvSpPr>
        <p:spPr>
          <a:xfrm>
            <a:off x="5307495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CA09D0-451E-F147-A44E-288483F9404E}"/>
              </a:ext>
            </a:extLst>
          </p:cNvPr>
          <p:cNvSpPr/>
          <p:nvPr/>
        </p:nvSpPr>
        <p:spPr>
          <a:xfrm>
            <a:off x="6231833" y="1500751"/>
            <a:ext cx="3156097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574C6-C6EA-6641-94CB-8AB4038356AD}"/>
              </a:ext>
            </a:extLst>
          </p:cNvPr>
          <p:cNvSpPr/>
          <p:nvPr/>
        </p:nvSpPr>
        <p:spPr>
          <a:xfrm>
            <a:off x="9387930" y="1500751"/>
            <a:ext cx="924338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22A6B-2B8B-8342-BEDB-3A5113DF2A33}"/>
              </a:ext>
            </a:extLst>
          </p:cNvPr>
          <p:cNvSpPr txBox="1"/>
          <p:nvPr/>
        </p:nvSpPr>
        <p:spPr>
          <a:xfrm>
            <a:off x="1893106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B3C14-0119-1B4C-8BD9-3F291668E22C}"/>
              </a:ext>
            </a:extLst>
          </p:cNvPr>
          <p:cNvSpPr/>
          <p:nvPr/>
        </p:nvSpPr>
        <p:spPr>
          <a:xfrm>
            <a:off x="3574465" y="1500754"/>
            <a:ext cx="1734800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5A9B9-41D7-2847-9536-5447E1979CB9}"/>
              </a:ext>
            </a:extLst>
          </p:cNvPr>
          <p:cNvSpPr txBox="1"/>
          <p:nvPr/>
        </p:nvSpPr>
        <p:spPr>
          <a:xfrm>
            <a:off x="3624288" y="155015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endParaRPr lang="en-US" altLang="ja-JP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CFA1-189F-124D-947C-150E07A00527}"/>
              </a:ext>
            </a:extLst>
          </p:cNvPr>
          <p:cNvSpPr txBox="1"/>
          <p:nvPr/>
        </p:nvSpPr>
        <p:spPr>
          <a:xfrm>
            <a:off x="5321907" y="1688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タイプ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8FEE7-9C61-D642-BD91-C289C0914F96}"/>
              </a:ext>
            </a:extLst>
          </p:cNvPr>
          <p:cNvSpPr txBox="1"/>
          <p:nvPr/>
        </p:nvSpPr>
        <p:spPr>
          <a:xfrm>
            <a:off x="9526132" y="166268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FCS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EF017-8DD1-BA43-8F84-F36BDD3D92FF}"/>
              </a:ext>
            </a:extLst>
          </p:cNvPr>
          <p:cNvSpPr txBox="1"/>
          <p:nvPr/>
        </p:nvSpPr>
        <p:spPr>
          <a:xfrm>
            <a:off x="6574606" y="1662689"/>
            <a:ext cx="24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(IP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や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など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3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385142" y="1630016"/>
            <a:ext cx="3342723" cy="4838216"/>
          </a:xfrm>
          <a:prstGeom prst="wedgeRectCallout">
            <a:avLst>
              <a:gd name="adj1" fmla="val -67403"/>
              <a:gd name="adj2" fmla="val 83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68545" y="2613683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78343" y="4512364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2014822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4" y="5391107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21286" y="4383552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8" y="3778101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47" y="3724537"/>
            <a:ext cx="1318030" cy="13180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697287" y="2166005"/>
            <a:ext cx="2855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Host: PC1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697287" y="395652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697287" y="5696179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862451" y="45096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55414" y="447044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889926" y="3421781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87648" y="483470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7200"/>
              </p:ext>
            </p:extLst>
          </p:nvPr>
        </p:nvGraphicFramePr>
        <p:xfrm>
          <a:off x="8498004" y="2849807"/>
          <a:ext cx="3113630" cy="127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2856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20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511767" y="238571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学習前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A0067-5678-2A49-8B87-2ADEF9CB5546}"/>
              </a:ext>
            </a:extLst>
          </p:cNvPr>
          <p:cNvSpPr txBox="1"/>
          <p:nvPr/>
        </p:nvSpPr>
        <p:spPr>
          <a:xfrm>
            <a:off x="4862844" y="33070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6019F-01F3-6241-81AB-35929BEAA9E8}"/>
              </a:ext>
            </a:extLst>
          </p:cNvPr>
          <p:cNvSpPr txBox="1"/>
          <p:nvPr/>
        </p:nvSpPr>
        <p:spPr>
          <a:xfrm>
            <a:off x="4862844" y="5889219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C5B5227-A0D5-0F42-B1BF-6D59B7CF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20211"/>
              </p:ext>
            </p:extLst>
          </p:nvPr>
        </p:nvGraphicFramePr>
        <p:xfrm>
          <a:off x="8492106" y="5101173"/>
          <a:ext cx="311363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386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bg1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73B94C-B722-AF44-99D2-70032CA18857}"/>
              </a:ext>
            </a:extLst>
          </p:cNvPr>
          <p:cNvSpPr txBox="1"/>
          <p:nvPr/>
        </p:nvSpPr>
        <p:spPr>
          <a:xfrm>
            <a:off x="8543481" y="458948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sz="24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学習後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90863E9-B8D4-2B47-B349-BA1CBEFB4916}"/>
              </a:ext>
            </a:extLst>
          </p:cNvPr>
          <p:cNvSpPr/>
          <p:nvPr/>
        </p:nvSpPr>
        <p:spPr>
          <a:xfrm>
            <a:off x="10876224" y="4333676"/>
            <a:ext cx="655983" cy="55388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A09DDC15-6E8A-1247-9B4A-143914A55259}"/>
              </a:ext>
            </a:extLst>
          </p:cNvPr>
          <p:cNvSpPr/>
          <p:nvPr/>
        </p:nvSpPr>
        <p:spPr>
          <a:xfrm>
            <a:off x="1852989" y="573570"/>
            <a:ext cx="1063487" cy="5267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13B3-45E4-B940-A045-D248E9A42F08}"/>
              </a:ext>
            </a:extLst>
          </p:cNvPr>
          <p:cNvSpPr/>
          <p:nvPr/>
        </p:nvSpPr>
        <p:spPr>
          <a:xfrm>
            <a:off x="2523454" y="484063"/>
            <a:ext cx="2717466" cy="69573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911098-F526-694F-A762-59E64C30E9B5}"/>
              </a:ext>
            </a:extLst>
          </p:cNvPr>
          <p:cNvSpPr/>
          <p:nvPr/>
        </p:nvSpPr>
        <p:spPr>
          <a:xfrm>
            <a:off x="7954305" y="484060"/>
            <a:ext cx="1530626" cy="695739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191BA-1921-864D-B808-71F78740E520}"/>
              </a:ext>
            </a:extLst>
          </p:cNvPr>
          <p:cNvSpPr txBox="1"/>
          <p:nvPr/>
        </p:nvSpPr>
        <p:spPr>
          <a:xfrm>
            <a:off x="2825647" y="49411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5BA3C2-8FED-3248-9DD0-DB56F576A689}"/>
              </a:ext>
            </a:extLst>
          </p:cNvPr>
          <p:cNvSpPr txBox="1"/>
          <p:nvPr/>
        </p:nvSpPr>
        <p:spPr>
          <a:xfrm>
            <a:off x="8322743" y="663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データ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9EE466-7486-0E4A-B975-9B5BACCF1DD3}"/>
              </a:ext>
            </a:extLst>
          </p:cNvPr>
          <p:cNvSpPr txBox="1"/>
          <p:nvPr/>
        </p:nvSpPr>
        <p:spPr>
          <a:xfrm>
            <a:off x="2949917" y="80762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5588C0-FD6B-8B45-A30A-605F00493296}"/>
              </a:ext>
            </a:extLst>
          </p:cNvPr>
          <p:cNvSpPr/>
          <p:nvPr/>
        </p:nvSpPr>
        <p:spPr>
          <a:xfrm>
            <a:off x="5240919" y="487540"/>
            <a:ext cx="2717466" cy="6957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CABE21-5E09-DC46-A132-D7CA7A940A9C}"/>
              </a:ext>
            </a:extLst>
          </p:cNvPr>
          <p:cNvSpPr txBox="1"/>
          <p:nvPr/>
        </p:nvSpPr>
        <p:spPr>
          <a:xfrm>
            <a:off x="5427668" y="49411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送信元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E0C7FC-33EA-114D-9DFB-38CC797B79AB}"/>
              </a:ext>
            </a:extLst>
          </p:cNvPr>
          <p:cNvSpPr txBox="1"/>
          <p:nvPr/>
        </p:nvSpPr>
        <p:spPr>
          <a:xfrm>
            <a:off x="5622425" y="81162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0000.0000.0101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60CAD739-EF56-A242-A42E-6BE9A895A9AD}"/>
              </a:ext>
            </a:extLst>
          </p:cNvPr>
          <p:cNvSpPr/>
          <p:nvPr/>
        </p:nvSpPr>
        <p:spPr>
          <a:xfrm>
            <a:off x="5558491" y="3979736"/>
            <a:ext cx="1868736" cy="395895"/>
          </a:xfrm>
          <a:prstGeom prst="leftArrow">
            <a:avLst>
              <a:gd name="adj1" fmla="val 2489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23872-4471-E441-A8A5-9BCA1428037F}"/>
              </a:ext>
            </a:extLst>
          </p:cNvPr>
          <p:cNvSpPr/>
          <p:nvPr/>
        </p:nvSpPr>
        <p:spPr>
          <a:xfrm rot="1945716">
            <a:off x="5806672" y="3650498"/>
            <a:ext cx="1719900" cy="1226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D8E09-8F60-E145-B36F-35F9EAD0D87D}"/>
              </a:ext>
            </a:extLst>
          </p:cNvPr>
          <p:cNvSpPr txBox="1"/>
          <p:nvPr/>
        </p:nvSpPr>
        <p:spPr>
          <a:xfrm>
            <a:off x="8511767" y="1714992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517521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0956"/>
              </p:ext>
            </p:extLst>
          </p:nvPr>
        </p:nvGraphicFramePr>
        <p:xfrm>
          <a:off x="8048806" y="2347881"/>
          <a:ext cx="3331580" cy="17750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49832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41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161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29</cp:revision>
  <dcterms:created xsi:type="dcterms:W3CDTF">2018-02-03T07:04:34Z</dcterms:created>
  <dcterms:modified xsi:type="dcterms:W3CDTF">2018-05-16T00:58:20Z</dcterms:modified>
</cp:coreProperties>
</file>