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66" r:id="rId7"/>
    <p:sldId id="259" r:id="rId8"/>
    <p:sldId id="260" r:id="rId9"/>
    <p:sldId id="265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29"/>
  </p:normalViewPr>
  <p:slideViewPr>
    <p:cSldViewPr snapToGrid="0" snapToObjects="1">
      <p:cViewPr varScale="1">
        <p:scale>
          <a:sx n="164" d="100"/>
          <a:sy n="164" d="100"/>
        </p:scale>
        <p:origin x="17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7A18-A52C-814C-B995-B0F7B63A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6AFF8-4961-0543-8236-8D8D60FF0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D021D-87EC-3A41-A284-242DDEE8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1E11-A8E5-DD43-801B-755E7489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E2AF-35A7-C541-803B-156B8DFA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1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CE01-E039-B74D-9A59-62421B24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24E07-6BC4-1A45-B8DA-111918FB3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4488D-DE71-5144-B205-68564EB3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639C-70A6-BB40-9F06-0B2A420C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40EE5-2A7E-CC43-B336-3A092856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A6EB3-AF03-A449-9F3B-1293F0F22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DC753-8934-DB46-B2A7-6102F21CD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C636-D99F-104E-B139-A871EC6D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B14D6-39B6-7E4F-8918-DA248A1E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45A0-E143-CA41-BFC8-8E2F5628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52CA-4A4A-8040-8A45-E1F0238D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A2FE-4779-8748-9747-15E07245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B4B5-2037-AE4F-84AF-78B5CF16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22A8-BD53-2249-887E-8FF428DC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D676-4F6C-C34A-A5D5-F8AB8185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0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86B4-D7D1-424A-BC3C-78ED02B6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22F5-4B00-4242-BA15-38FAABB11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CB5D-3CE1-7940-B14B-E5D1795F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CF4D-9408-0A49-8F1A-C84038C4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F925-7997-C948-858D-6CDA5350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FE9A-B880-8C41-B99D-34D2FEB7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9214-72DC-204F-B284-F3B6D84F6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2F5FE-5B67-BF44-83B2-BCF8922A0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5E1C5-2469-0C4B-B410-C475E8FA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0126F-7AA8-5D4E-A892-CAE7C81B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1782F-DCAF-D44C-BDCA-C1F66DB6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1DBE-6A5D-774D-A682-77FE9CFF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49843-139C-0B49-B52B-37A00BC8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FA0D8-462E-F545-9567-85B4224D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CD5DB-3BCC-7548-B8E2-20B8827ED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9FA70-EFB9-CB48-8D71-93E392FD5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6EC48-3757-2A45-A433-B127A335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EF923-0898-504A-8291-4AC78E5C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0B79B-BD1D-F54D-8CD1-192B0EBD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1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6BFE-47B8-2249-BF64-70B34D0A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328F4-C099-3548-ABBF-F0256252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DC4EA-3F52-8641-98B3-C957ABCF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882F9-2727-454E-AB4D-3FEBA7C1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B9C3F-FFD9-5A47-9935-07ECC39E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B42E8-831E-834A-9B8E-8B73AD9E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C147A-CCD7-274E-9F01-B63A7102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1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3A72-4448-FF47-BE3B-63516C37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65B3-AB35-6246-8D3C-A6B594D0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D4342-B90D-CE47-AC2C-C79687E04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FEE24-D2BC-CB41-BABD-DB016F69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AF746-4CAA-3E4A-9BDA-F39ABF9A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09DE4-64A4-9A40-BC33-F6DB86E4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FDE9-5EB3-3F4D-A9A8-CC43840C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1DFFA-F1FD-6D45-A439-D26ABB753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87BE7-323F-D64A-A7D9-7C7C76B50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69EB0-A041-1848-A6B4-E2107DAD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148E6-C55D-DD40-BBED-835D67CE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6CF52-F9DE-3E48-989B-CD003F4C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CEB6E-EF51-1A4C-823A-11DADA44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86140-4FE5-DC49-9D2C-32C0E8991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2A68B-C4B9-8D4C-A472-EAD7E7565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58D5-D0FD-5D43-AC21-2C9A8E377766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F7BF-210F-A34E-93E6-DE1EA283E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2CEB-45AC-6342-9BB7-9724C3456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EC0FB9-6905-B140-BE5A-9455DCF5B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3" y="3706789"/>
            <a:ext cx="1729786" cy="1729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917966-08E5-3742-B635-8F16F7E41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464" y="602407"/>
            <a:ext cx="2181526" cy="18222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0AC0DA-AA6F-DC49-8293-813E9A575BF3}"/>
              </a:ext>
            </a:extLst>
          </p:cNvPr>
          <p:cNvSpPr txBox="1"/>
          <p:nvPr/>
        </p:nvSpPr>
        <p:spPr>
          <a:xfrm>
            <a:off x="4781227" y="1084882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バッファローのルーター</a:t>
            </a:r>
            <a:endParaRPr lang="en-US" altLang="ja-JP" dirty="0"/>
          </a:p>
          <a:p>
            <a:r>
              <a:rPr lang="en-US" dirty="0"/>
              <a:t>Buffalo</a:t>
            </a:r>
            <a:r>
              <a:rPr lang="ja-JP" altLang="en-US"/>
              <a:t>といれてください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CA380-F814-014D-AF9F-D43A76D22E9A}"/>
              </a:ext>
            </a:extLst>
          </p:cNvPr>
          <p:cNvSpPr txBox="1"/>
          <p:nvPr/>
        </p:nvSpPr>
        <p:spPr>
          <a:xfrm>
            <a:off x="3533227" y="4112260"/>
            <a:ext cx="48013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バッファローのスイッチ</a:t>
            </a:r>
            <a:endParaRPr lang="en-US" altLang="ja-JP" dirty="0"/>
          </a:p>
          <a:p>
            <a:r>
              <a:rPr lang="en-US" dirty="0"/>
              <a:t>Buffalo</a:t>
            </a:r>
            <a:r>
              <a:rPr lang="ja-JP" altLang="en-US"/>
              <a:t>といれてください</a:t>
            </a:r>
            <a:endParaRPr lang="en-US" altLang="ja-JP" dirty="0"/>
          </a:p>
          <a:p>
            <a:r>
              <a:rPr lang="ja-JP" altLang="en-US"/>
              <a:t>前に作ってもらった右の左側ポートを削り、</a:t>
            </a:r>
            <a:endParaRPr lang="en-US" altLang="ja-JP" dirty="0"/>
          </a:p>
          <a:p>
            <a:r>
              <a:rPr lang="ja-JP" altLang="en-US"/>
              <a:t>それっぽくしてください。</a:t>
            </a:r>
            <a:endParaRPr lang="en-US" altLang="ja-JP" dirty="0"/>
          </a:p>
          <a:p>
            <a:endParaRPr lang="en-US" altLang="ja-JP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EA8188-AA25-6944-8ACC-1026A31A65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856" y="3334963"/>
            <a:ext cx="3002896" cy="3002896"/>
          </a:xfrm>
          <a:prstGeom prst="rect">
            <a:avLst/>
          </a:prstGeom>
        </p:spPr>
      </p:pic>
      <p:sp>
        <p:nvSpPr>
          <p:cNvPr id="7" name="Trapezoid 6">
            <a:extLst>
              <a:ext uri="{FF2B5EF4-FFF2-40B4-BE49-F238E27FC236}">
                <a16:creationId xmlns:a16="http://schemas.microsoft.com/office/drawing/2014/main" id="{387D5D76-328E-374D-AF29-5C8A1EF9385B}"/>
              </a:ext>
            </a:extLst>
          </p:cNvPr>
          <p:cNvSpPr/>
          <p:nvPr/>
        </p:nvSpPr>
        <p:spPr>
          <a:xfrm>
            <a:off x="8105612" y="2265765"/>
            <a:ext cx="1573080" cy="317715"/>
          </a:xfrm>
          <a:prstGeom prst="trapezoi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E555B4-C000-0743-AE5A-7A35735FE5A4}"/>
              </a:ext>
            </a:extLst>
          </p:cNvPr>
          <p:cNvSpPr/>
          <p:nvPr/>
        </p:nvSpPr>
        <p:spPr>
          <a:xfrm>
            <a:off x="8353584" y="1009778"/>
            <a:ext cx="1046137" cy="144134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000912-DB07-414C-A562-DA3E4D4932A6}"/>
              </a:ext>
            </a:extLst>
          </p:cNvPr>
          <p:cNvSpPr/>
          <p:nvPr/>
        </p:nvSpPr>
        <p:spPr>
          <a:xfrm rot="19118159">
            <a:off x="9138501" y="861329"/>
            <a:ext cx="676477" cy="14779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1707C8-B678-094A-BE4A-BBF38F7661B3}"/>
              </a:ext>
            </a:extLst>
          </p:cNvPr>
          <p:cNvSpPr/>
          <p:nvPr/>
        </p:nvSpPr>
        <p:spPr>
          <a:xfrm rot="13371952">
            <a:off x="7981296" y="874245"/>
            <a:ext cx="676477" cy="14779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8B5477-A1DC-5647-A11A-023AD311B20E}"/>
              </a:ext>
            </a:extLst>
          </p:cNvPr>
          <p:cNvSpPr/>
          <p:nvPr/>
        </p:nvSpPr>
        <p:spPr>
          <a:xfrm>
            <a:off x="9190496" y="1425844"/>
            <a:ext cx="92990" cy="929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EDC224-943D-8848-A629-B09320598B9C}"/>
              </a:ext>
            </a:extLst>
          </p:cNvPr>
          <p:cNvSpPr/>
          <p:nvPr/>
        </p:nvSpPr>
        <p:spPr>
          <a:xfrm>
            <a:off x="9187915" y="1578244"/>
            <a:ext cx="92990" cy="929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4CBD8C-13BF-A849-AC64-78F11F1077CB}"/>
              </a:ext>
            </a:extLst>
          </p:cNvPr>
          <p:cNvSpPr txBox="1"/>
          <p:nvPr/>
        </p:nvSpPr>
        <p:spPr>
          <a:xfrm>
            <a:off x="8353584" y="1363457"/>
            <a:ext cx="700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buffalo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24C46C-4F0B-6649-991F-5CB0D2798C7A}"/>
              </a:ext>
            </a:extLst>
          </p:cNvPr>
          <p:cNvSpPr/>
          <p:nvPr/>
        </p:nvSpPr>
        <p:spPr>
          <a:xfrm>
            <a:off x="8498234" y="4626049"/>
            <a:ext cx="1195955" cy="441896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ECB855-6B72-044A-A5C1-7900B3852378}"/>
              </a:ext>
            </a:extLst>
          </p:cNvPr>
          <p:cNvSpPr txBox="1"/>
          <p:nvPr/>
        </p:nvSpPr>
        <p:spPr>
          <a:xfrm>
            <a:off x="8363538" y="4642488"/>
            <a:ext cx="700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buffalo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7432177-7926-F442-AE46-1E10B9A29AFD}"/>
              </a:ext>
            </a:extLst>
          </p:cNvPr>
          <p:cNvSpPr/>
          <p:nvPr/>
        </p:nvSpPr>
        <p:spPr>
          <a:xfrm>
            <a:off x="9208948" y="4720255"/>
            <a:ext cx="92990" cy="929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A9FD9D-0758-6A44-831C-A058934A4B92}"/>
              </a:ext>
            </a:extLst>
          </p:cNvPr>
          <p:cNvSpPr/>
          <p:nvPr/>
        </p:nvSpPr>
        <p:spPr>
          <a:xfrm>
            <a:off x="9206367" y="4872655"/>
            <a:ext cx="92990" cy="929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990533E-92B3-7642-9D16-1567D9063F19}"/>
              </a:ext>
            </a:extLst>
          </p:cNvPr>
          <p:cNvSpPr/>
          <p:nvPr/>
        </p:nvSpPr>
        <p:spPr>
          <a:xfrm>
            <a:off x="9373892" y="4716650"/>
            <a:ext cx="92990" cy="929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5C3FFBA-9AFA-9F40-94C5-07807F3499E9}"/>
              </a:ext>
            </a:extLst>
          </p:cNvPr>
          <p:cNvSpPr/>
          <p:nvPr/>
        </p:nvSpPr>
        <p:spPr>
          <a:xfrm>
            <a:off x="9371311" y="4869050"/>
            <a:ext cx="92990" cy="929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5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91180C-867F-AF44-A8CE-679E8BE38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254" y="498496"/>
            <a:ext cx="1511300" cy="1511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0D838D-AE1D-5D4E-AB53-9D6DF2807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461" y="2454457"/>
            <a:ext cx="1912885" cy="19390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00A06D-E8D5-F648-BC6E-54D1CDE4D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694" y="4838207"/>
            <a:ext cx="1492420" cy="14924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BD7D10-C66F-C245-AAAD-794BA5FD991D}"/>
              </a:ext>
            </a:extLst>
          </p:cNvPr>
          <p:cNvSpPr txBox="1"/>
          <p:nvPr/>
        </p:nvSpPr>
        <p:spPr>
          <a:xfrm>
            <a:off x="4618495" y="95314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自宅ネットワーク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330063-1F03-D840-A8B6-A7FB99AB6323}"/>
              </a:ext>
            </a:extLst>
          </p:cNvPr>
          <p:cNvSpPr txBox="1"/>
          <p:nvPr/>
        </p:nvSpPr>
        <p:spPr>
          <a:xfrm>
            <a:off x="4618494" y="2996339"/>
            <a:ext cx="3688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会社ネットワーク</a:t>
            </a:r>
            <a:endParaRPr lang="en-US" altLang="ja-JP" dirty="0"/>
          </a:p>
          <a:p>
            <a:r>
              <a:rPr lang="ja-JP" altLang="en-US"/>
              <a:t>ビルをもう少しシンプルにして</a:t>
            </a:r>
            <a:r>
              <a:rPr lang="en-US" altLang="ja-JP" dirty="0"/>
              <a:t>OK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1F6B0B-D0BF-6E40-A251-004FFB944C72}"/>
              </a:ext>
            </a:extLst>
          </p:cNvPr>
          <p:cNvSpPr txBox="1"/>
          <p:nvPr/>
        </p:nvSpPr>
        <p:spPr>
          <a:xfrm>
            <a:off x="4618493" y="5242185"/>
            <a:ext cx="4918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カフェのネットワーク</a:t>
            </a:r>
            <a:endParaRPr lang="en-US" altLang="ja-JP" dirty="0"/>
          </a:p>
          <a:p>
            <a:r>
              <a:rPr lang="ja-JP" altLang="en-US"/>
              <a:t>下に上記</a:t>
            </a:r>
            <a:r>
              <a:rPr lang="en-US" altLang="ja-JP" dirty="0"/>
              <a:t>2</a:t>
            </a:r>
            <a:r>
              <a:rPr lang="ja-JP" altLang="en-US"/>
              <a:t>つのようなネットワークの線を追加</a:t>
            </a:r>
            <a:endParaRPr lang="en-US" altLang="ja-JP" dirty="0"/>
          </a:p>
          <a:p>
            <a:r>
              <a:rPr lang="ja-JP" altLang="en-US"/>
              <a:t>不要ならコーヒーの皿は削って</a:t>
            </a:r>
            <a:r>
              <a:rPr lang="en-US" altLang="ja-JP" dirty="0"/>
              <a:t>OK</a:t>
            </a:r>
            <a:r>
              <a:rPr lang="ja-JP" altLang="en-US"/>
              <a:t>です。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91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CA5280-F4D4-3148-8395-5227AC8EE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84" y="2667974"/>
            <a:ext cx="2256117" cy="15040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1A4BFB-32C8-F940-8A6A-230E10838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828" y="508637"/>
            <a:ext cx="1379347" cy="13793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DBC731-955A-CB42-96F9-19B6B1C35A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881" y="358401"/>
            <a:ext cx="2020914" cy="22038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F9AA60-4435-CF44-8066-5CEDCCD9DD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588" y="3136147"/>
            <a:ext cx="2603500" cy="2476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EDA382-3300-8241-A3E1-071E42BC4B3B}"/>
              </a:ext>
            </a:extLst>
          </p:cNvPr>
          <p:cNvSpPr txBox="1"/>
          <p:nvPr/>
        </p:nvSpPr>
        <p:spPr>
          <a:xfrm>
            <a:off x="8028122" y="219294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会社名不要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17D1B-03F9-C04A-BF59-D939A432D3D9}"/>
              </a:ext>
            </a:extLst>
          </p:cNvPr>
          <p:cNvSpPr txBox="1"/>
          <p:nvPr/>
        </p:nvSpPr>
        <p:spPr>
          <a:xfrm>
            <a:off x="9446217" y="417205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全てモノトーンで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C28698-8486-204D-9976-808078905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361" y="4180031"/>
            <a:ext cx="893333" cy="893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8F7032-3EE2-5444-9764-4E3ECACFB3B5}"/>
              </a:ext>
            </a:extLst>
          </p:cNvPr>
          <p:cNvSpPr txBox="1"/>
          <p:nvPr/>
        </p:nvSpPr>
        <p:spPr>
          <a:xfrm>
            <a:off x="4781227" y="1084882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プリンタ。こんな感じで他のアイコンと</a:t>
            </a:r>
            <a:endParaRPr lang="en-US" altLang="ja-JP" dirty="0"/>
          </a:p>
          <a:p>
            <a:r>
              <a:rPr lang="ja-JP" altLang="en-US"/>
              <a:t>トーンを揃えてください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5255D9-61CC-1849-B3E7-41D9F8A74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817" y="1003946"/>
            <a:ext cx="1270000" cy="127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FC8454-B297-A447-A2BA-F41E6228F1C1}"/>
              </a:ext>
            </a:extLst>
          </p:cNvPr>
          <p:cNvSpPr txBox="1"/>
          <p:nvPr/>
        </p:nvSpPr>
        <p:spPr>
          <a:xfrm>
            <a:off x="4530671" y="4303531"/>
            <a:ext cx="6308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NAS。</a:t>
            </a:r>
          </a:p>
          <a:p>
            <a:r>
              <a:rPr lang="ja-JP" altLang="en-US"/>
              <a:t>正面から見て左側に</a:t>
            </a:r>
            <a:r>
              <a:rPr lang="en-US" altLang="ja-JP" dirty="0"/>
              <a:t>LED</a:t>
            </a:r>
            <a:r>
              <a:rPr lang="ja-JP" altLang="en-US"/>
              <a:t>類で右側にディスクをさすところ。</a:t>
            </a:r>
            <a:endParaRPr lang="en-US" altLang="ja-JP" dirty="0"/>
          </a:p>
          <a:p>
            <a:r>
              <a:rPr lang="ja-JP" altLang="en-US"/>
              <a:t>この見た目のままを正面からで。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6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9160FF-7EA1-1B4A-A440-E795CBC7E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948" y="823371"/>
            <a:ext cx="1654049" cy="1676401"/>
          </a:xfrm>
          <a:prstGeom prst="rect">
            <a:avLst/>
          </a:prstGeom>
        </p:spPr>
      </p:pic>
      <p:sp>
        <p:nvSpPr>
          <p:cNvPr id="4" name="Trapezoid 3">
            <a:extLst>
              <a:ext uri="{FF2B5EF4-FFF2-40B4-BE49-F238E27FC236}">
                <a16:creationId xmlns:a16="http://schemas.microsoft.com/office/drawing/2014/main" id="{C2DCEAAD-8376-104E-8BC2-63D4FA648F04}"/>
              </a:ext>
            </a:extLst>
          </p:cNvPr>
          <p:cNvSpPr/>
          <p:nvPr/>
        </p:nvSpPr>
        <p:spPr>
          <a:xfrm>
            <a:off x="4207789" y="2223384"/>
            <a:ext cx="875655" cy="317715"/>
          </a:xfrm>
          <a:prstGeom prst="trapezoi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042441-058E-B34E-8F82-8C21CBD193C1}"/>
              </a:ext>
            </a:extLst>
          </p:cNvPr>
          <p:cNvSpPr/>
          <p:nvPr/>
        </p:nvSpPr>
        <p:spPr>
          <a:xfrm>
            <a:off x="4455762" y="967397"/>
            <a:ext cx="379708" cy="144134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A92EF6-979E-844D-B550-78453F257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922" y="3392945"/>
            <a:ext cx="3810000" cy="19939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5D6B793-173A-7740-B83A-4069721154ED}"/>
              </a:ext>
            </a:extLst>
          </p:cNvPr>
          <p:cNvSpPr/>
          <p:nvPr/>
        </p:nvSpPr>
        <p:spPr>
          <a:xfrm>
            <a:off x="3921070" y="4827722"/>
            <a:ext cx="1154624" cy="2789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5A618F-538E-244E-ABDF-7C970BE7C700}"/>
              </a:ext>
            </a:extLst>
          </p:cNvPr>
          <p:cNvSpPr/>
          <p:nvPr/>
        </p:nvSpPr>
        <p:spPr>
          <a:xfrm>
            <a:off x="4525506" y="1642820"/>
            <a:ext cx="92990" cy="929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A1B51A-3F46-D64E-ADC4-D40B2B4BFF2D}"/>
              </a:ext>
            </a:extLst>
          </p:cNvPr>
          <p:cNvSpPr/>
          <p:nvPr/>
        </p:nvSpPr>
        <p:spPr>
          <a:xfrm>
            <a:off x="4522925" y="1795220"/>
            <a:ext cx="92990" cy="929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38C4CB-5875-BA4C-A792-ECBAD53E1615}"/>
              </a:ext>
            </a:extLst>
          </p:cNvPr>
          <p:cNvSpPr txBox="1"/>
          <p:nvPr/>
        </p:nvSpPr>
        <p:spPr>
          <a:xfrm>
            <a:off x="4881637" y="1041393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&lt;- </a:t>
            </a:r>
            <a:r>
              <a:rPr lang="ja-JP" altLang="en-US"/>
              <a:t>ロゴ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B1DD0B-260B-8D46-B0A2-F5559FD41B6A}"/>
              </a:ext>
            </a:extLst>
          </p:cNvPr>
          <p:cNvSpPr txBox="1"/>
          <p:nvPr/>
        </p:nvSpPr>
        <p:spPr>
          <a:xfrm>
            <a:off x="6726265" y="1642820"/>
            <a:ext cx="4339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ONU</a:t>
            </a:r>
          </a:p>
          <a:p>
            <a:r>
              <a:rPr lang="ja-JP" altLang="en-US"/>
              <a:t>光ファイバーを自宅ネットワークに接続</a:t>
            </a:r>
            <a:endParaRPr lang="en-US" altLang="ja-JP" dirty="0"/>
          </a:p>
          <a:p>
            <a:r>
              <a:rPr lang="ja-JP" altLang="en-US"/>
              <a:t>左みたいな感じで。ロゴを追加。</a:t>
            </a:r>
            <a:endParaRPr lang="en-US" altLang="ja-JP" dirty="0"/>
          </a:p>
          <a:p>
            <a:r>
              <a:rPr lang="en-US" dirty="0"/>
              <a:t>「NTT</a:t>
            </a:r>
            <a:r>
              <a:rPr lang="ja-JP" altLang="en-US"/>
              <a:t>」はなくても</a:t>
            </a:r>
            <a:r>
              <a:rPr lang="en-US" altLang="ja-JP" dirty="0"/>
              <a:t>OK</a:t>
            </a:r>
            <a:r>
              <a:rPr lang="ja-JP" altLang="en-US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86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F9985E-2C2E-8142-97F3-BD63FCBAB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863" y="1257453"/>
            <a:ext cx="2115355" cy="16922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E47C0D-9524-B64D-AACA-F8CF8908E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5555">
            <a:off x="2664320" y="4597837"/>
            <a:ext cx="790207" cy="790207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96AFA8A-AE42-4142-847A-AA819B433B1E}"/>
              </a:ext>
            </a:extLst>
          </p:cNvPr>
          <p:cNvSpPr/>
          <p:nvPr/>
        </p:nvSpPr>
        <p:spPr>
          <a:xfrm>
            <a:off x="5633633" y="1596326"/>
            <a:ext cx="1154624" cy="115462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3CCF8A5-8143-344B-81AE-8258158F1EA7}"/>
              </a:ext>
            </a:extLst>
          </p:cNvPr>
          <p:cNvSpPr/>
          <p:nvPr/>
        </p:nvSpPr>
        <p:spPr>
          <a:xfrm rot="2570286">
            <a:off x="5330408" y="1549050"/>
            <a:ext cx="606449" cy="9455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F472D94-C5CC-444C-9AD7-E936624BB54A}"/>
              </a:ext>
            </a:extLst>
          </p:cNvPr>
          <p:cNvSpPr/>
          <p:nvPr/>
        </p:nvSpPr>
        <p:spPr>
          <a:xfrm rot="7602209">
            <a:off x="6473897" y="1525946"/>
            <a:ext cx="606449" cy="9455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E0A9C34-9AF5-4043-91E5-E094DC1BCC92}"/>
              </a:ext>
            </a:extLst>
          </p:cNvPr>
          <p:cNvSpPr/>
          <p:nvPr/>
        </p:nvSpPr>
        <p:spPr>
          <a:xfrm rot="7602209">
            <a:off x="5365769" y="2703674"/>
            <a:ext cx="606449" cy="9455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EE04558-50B9-4D49-BFCA-85FB6D5AFEF3}"/>
              </a:ext>
            </a:extLst>
          </p:cNvPr>
          <p:cNvSpPr/>
          <p:nvPr/>
        </p:nvSpPr>
        <p:spPr>
          <a:xfrm rot="2570286">
            <a:off x="6452804" y="2673763"/>
            <a:ext cx="606449" cy="9455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E2069CC-B5B1-CC44-AFCF-5B6BDFA22F9B}"/>
              </a:ext>
            </a:extLst>
          </p:cNvPr>
          <p:cNvSpPr/>
          <p:nvPr/>
        </p:nvSpPr>
        <p:spPr>
          <a:xfrm>
            <a:off x="5979762" y="1903709"/>
            <a:ext cx="490781" cy="51993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4828C5-9F9E-0A4E-B579-4903F2C96D31}"/>
              </a:ext>
            </a:extLst>
          </p:cNvPr>
          <p:cNvSpPr txBox="1"/>
          <p:nvPr/>
        </p:nvSpPr>
        <p:spPr>
          <a:xfrm>
            <a:off x="7679410" y="1903709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左みたいな感じで</a:t>
            </a:r>
            <a:endParaRPr lang="en-US" altLang="ja-JP" dirty="0"/>
          </a:p>
          <a:p>
            <a:r>
              <a:rPr lang="ja-JP" altLang="en-US"/>
              <a:t>アクセスポイント</a:t>
            </a:r>
            <a:endParaRPr lang="en-US" altLang="ja-JP" dirty="0"/>
          </a:p>
          <a:p>
            <a:r>
              <a:rPr lang="ja-JP" altLang="en-US"/>
              <a:t>中央に</a:t>
            </a:r>
            <a:r>
              <a:rPr lang="en-US" altLang="ja-JP" dirty="0" err="1"/>
              <a:t>wifi</a:t>
            </a:r>
            <a:r>
              <a:rPr lang="ja-JP" altLang="en-US"/>
              <a:t>アイコン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7B4527-623D-1241-A6FB-750C42B13225}"/>
              </a:ext>
            </a:extLst>
          </p:cNvPr>
          <p:cNvSpPr txBox="1"/>
          <p:nvPr/>
        </p:nvSpPr>
        <p:spPr>
          <a:xfrm>
            <a:off x="4817158" y="466620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Wifi</a:t>
            </a:r>
            <a:r>
              <a:rPr lang="ja-JP" altLang="en-US"/>
              <a:t>アイコン</a:t>
            </a:r>
            <a:endParaRPr lang="en-US" altLang="ja-JP" dirty="0"/>
          </a:p>
          <a:p>
            <a:r>
              <a:rPr lang="ja-JP" altLang="en-US"/>
              <a:t>左のをまんまで。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80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4EF50B-6A99-F04D-9F0C-B77FC6527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733" y="1657813"/>
            <a:ext cx="1974994" cy="11070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5BD856-14F7-FC4B-A17D-D04ED60D991F}"/>
              </a:ext>
            </a:extLst>
          </p:cNvPr>
          <p:cNvSpPr txBox="1"/>
          <p:nvPr/>
        </p:nvSpPr>
        <p:spPr>
          <a:xfrm>
            <a:off x="4378271" y="1888192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大型のルーター</a:t>
            </a:r>
            <a:endParaRPr lang="en-US" altLang="ja-JP" dirty="0"/>
          </a:p>
          <a:p>
            <a:r>
              <a:rPr lang="ja-JP" altLang="en-US"/>
              <a:t>ごちゃごちゃした感じにしてください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C63AEA-B9AD-1944-8727-69E866FD5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80" y="4507855"/>
            <a:ext cx="1371600" cy="1422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0BCF02-7746-1440-A306-7F8012B42525}"/>
              </a:ext>
            </a:extLst>
          </p:cNvPr>
          <p:cNvSpPr txBox="1"/>
          <p:nvPr/>
        </p:nvSpPr>
        <p:spPr>
          <a:xfrm>
            <a:off x="4711484" y="503438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 Phone</a:t>
            </a:r>
          </a:p>
        </p:txBody>
      </p:sp>
    </p:spTree>
    <p:extLst>
      <p:ext uri="{BB962C8B-B14F-4D97-AF65-F5344CB8AC3E}">
        <p14:creationId xmlns:p14="http://schemas.microsoft.com/office/powerpoint/2010/main" val="103251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E06BCA-80CB-F148-8D84-12C42076A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458" y="714797"/>
            <a:ext cx="2229613" cy="22296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1DC8CC-5C70-5049-9AD3-323429F506D7}"/>
              </a:ext>
            </a:extLst>
          </p:cNvPr>
          <p:cNvSpPr txBox="1"/>
          <p:nvPr/>
        </p:nvSpPr>
        <p:spPr>
          <a:xfrm>
            <a:off x="5610386" y="1433593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ファイアーウォールのアイコン</a:t>
            </a:r>
            <a:endParaRPr lang="en-US" altLang="ja-JP" dirty="0"/>
          </a:p>
          <a:p>
            <a:r>
              <a:rPr lang="ja-JP" altLang="en-US"/>
              <a:t>レンガはいつもの紺で、火は渋めの赤にしてください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A4493C-ED36-5B4E-9A6E-EF03B7DF2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71" y="4085956"/>
            <a:ext cx="2552700" cy="2235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EC60E7-83C7-B848-A193-0BCFF720A77B}"/>
              </a:ext>
            </a:extLst>
          </p:cNvPr>
          <p:cNvSpPr txBox="1"/>
          <p:nvPr/>
        </p:nvSpPr>
        <p:spPr>
          <a:xfrm>
            <a:off x="5610386" y="4880390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ロードバランサーのアイコン</a:t>
            </a:r>
            <a:endParaRPr lang="en-US" altLang="ja-JP" dirty="0"/>
          </a:p>
          <a:p>
            <a:r>
              <a:rPr lang="ja-JP" altLang="en-US"/>
              <a:t>影は不要で、シンプルにしてください。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575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580FF6-564A-0345-92D6-6186610B0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360" y="1229055"/>
            <a:ext cx="1568424" cy="11763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968178-9D46-3440-9B73-9469D4632A4A}"/>
              </a:ext>
            </a:extLst>
          </p:cNvPr>
          <p:cNvSpPr txBox="1"/>
          <p:nvPr/>
        </p:nvSpPr>
        <p:spPr>
          <a:xfrm>
            <a:off x="4982705" y="1494048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アイフォン。</a:t>
            </a:r>
            <a:endParaRPr lang="en-US" altLang="ja-JP" dirty="0"/>
          </a:p>
          <a:p>
            <a:r>
              <a:rPr lang="ja-JP" altLang="en-US"/>
              <a:t>中央にリンゴマーク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229E8-A309-F44B-8FF3-CE233E265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360" y="4000669"/>
            <a:ext cx="1568424" cy="11763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2417F4-8829-D24C-A543-3ECECA12A750}"/>
              </a:ext>
            </a:extLst>
          </p:cNvPr>
          <p:cNvSpPr txBox="1"/>
          <p:nvPr/>
        </p:nvSpPr>
        <p:spPr>
          <a:xfrm>
            <a:off x="4982705" y="4265662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アンドロイド</a:t>
            </a:r>
            <a:endParaRPr lang="en-US" altLang="ja-JP" dirty="0"/>
          </a:p>
          <a:p>
            <a:r>
              <a:rPr lang="ja-JP" altLang="en-US"/>
              <a:t>中央にアンドロイドのマーク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040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27D468-5C9C-1F4C-A761-1198E009D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980384" y="1083878"/>
            <a:ext cx="1524707" cy="15247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7A7034-3208-8645-96DD-EB5D144389E7}"/>
              </a:ext>
            </a:extLst>
          </p:cNvPr>
          <p:cNvSpPr txBox="1"/>
          <p:nvPr/>
        </p:nvSpPr>
        <p:spPr>
          <a:xfrm>
            <a:off x="4781226" y="1476900"/>
            <a:ext cx="223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</a:t>
            </a:r>
            <a:r>
              <a:rPr lang="ja-JP" altLang="en-US"/>
              <a:t>ケーブル</a:t>
            </a:r>
            <a:endParaRPr lang="en-US" altLang="ja-JP" dirty="0"/>
          </a:p>
          <a:p>
            <a:r>
              <a:rPr lang="en-US" dirty="0"/>
              <a:t>RJ45</a:t>
            </a:r>
            <a:r>
              <a:rPr lang="ja-JP" altLang="en-US"/>
              <a:t>の簡易アイコン</a:t>
            </a:r>
            <a:endParaRPr lang="en-US" altLang="ja-JP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525F09-AA27-5F4E-AC34-59E82CDFE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584" y="4087892"/>
            <a:ext cx="1079500" cy="1181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63351F-81C6-9547-AF2E-67AE13AEBD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39" y="4087892"/>
            <a:ext cx="2110352" cy="11958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F28BA3-2512-354E-9A2B-36394533D622}"/>
              </a:ext>
            </a:extLst>
          </p:cNvPr>
          <p:cNvSpPr txBox="1"/>
          <p:nvPr/>
        </p:nvSpPr>
        <p:spPr>
          <a:xfrm>
            <a:off x="5631051" y="4208042"/>
            <a:ext cx="5262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光ファイバーのケーブル</a:t>
            </a:r>
            <a:r>
              <a:rPr lang="en-US" altLang="ja-JP" dirty="0"/>
              <a:t>(</a:t>
            </a:r>
            <a:r>
              <a:rPr lang="ja-JP" altLang="en-US"/>
              <a:t>左</a:t>
            </a:r>
            <a:r>
              <a:rPr lang="en-US" altLang="ja-JP" dirty="0"/>
              <a:t>)</a:t>
            </a:r>
          </a:p>
          <a:p>
            <a:r>
              <a:rPr lang="ja-JP" altLang="en-US"/>
              <a:t>右側のアイコンみたいなのを作成してください。</a:t>
            </a:r>
            <a:endParaRPr lang="en-US" altLang="ja-JP" dirty="0"/>
          </a:p>
          <a:p>
            <a:r>
              <a:rPr lang="ja-JP" altLang="en-US"/>
              <a:t>外</a:t>
            </a:r>
            <a:r>
              <a:rPr lang="en-US" altLang="ja-JP" dirty="0"/>
              <a:t>(</a:t>
            </a:r>
            <a:r>
              <a:rPr lang="ja-JP" altLang="en-US"/>
              <a:t>皮膜</a:t>
            </a:r>
            <a:r>
              <a:rPr lang="en-US" altLang="ja-JP" dirty="0"/>
              <a:t>)</a:t>
            </a:r>
            <a:r>
              <a:rPr lang="ja-JP" altLang="en-US"/>
              <a:t>が紺で中</a:t>
            </a:r>
            <a:r>
              <a:rPr lang="en-US" altLang="ja-JP" dirty="0"/>
              <a:t>(</a:t>
            </a:r>
            <a:r>
              <a:rPr lang="ja-JP" altLang="en-US"/>
              <a:t>芯</a:t>
            </a:r>
            <a:r>
              <a:rPr lang="en-US" altLang="ja-JP" dirty="0"/>
              <a:t>)</a:t>
            </a:r>
            <a:r>
              <a:rPr lang="ja-JP" altLang="en-US"/>
              <a:t>が灰色。</a:t>
            </a:r>
            <a:endParaRPr lang="en-US" altLang="ja-JP" dirty="0"/>
          </a:p>
          <a:p>
            <a:r>
              <a:rPr lang="ja-JP" altLang="en-US"/>
              <a:t>枠は不要です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05185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582DBE-9929-5E40-A728-480F161BC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67" y="3218955"/>
            <a:ext cx="2264076" cy="22640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0EFD30-EBAD-8849-9AD0-E76AA614D7FB}"/>
              </a:ext>
            </a:extLst>
          </p:cNvPr>
          <p:cNvSpPr txBox="1"/>
          <p:nvPr/>
        </p:nvSpPr>
        <p:spPr>
          <a:xfrm>
            <a:off x="4796726" y="4027827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インターネットっぽいアイコン</a:t>
            </a:r>
            <a:endParaRPr lang="en-US" altLang="ja-JP" dirty="0"/>
          </a:p>
          <a:p>
            <a:r>
              <a:rPr lang="ja-JP" altLang="en-US"/>
              <a:t>地球っぽい絵が欲しいです。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96371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at 2">
      <a:dk1>
        <a:srgbClr val="2C3E50"/>
      </a:dk1>
      <a:lt1>
        <a:srgbClr val="FFFFFF"/>
      </a:lt1>
      <a:dk2>
        <a:srgbClr val="000000"/>
      </a:dk2>
      <a:lt2>
        <a:srgbClr val="BDC3C7"/>
      </a:lt2>
      <a:accent1>
        <a:srgbClr val="2880B9"/>
      </a:accent1>
      <a:accent2>
        <a:srgbClr val="27AE60"/>
      </a:accent2>
      <a:accent3>
        <a:srgbClr val="C0382B"/>
      </a:accent3>
      <a:accent4>
        <a:srgbClr val="D35400"/>
      </a:accent4>
      <a:accent5>
        <a:srgbClr val="8E44AD"/>
      </a:accent5>
      <a:accent6>
        <a:srgbClr val="F39C1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258</Words>
  <Application>Microsoft Macintosh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游ゴシック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Ito</dc:creator>
  <cp:lastModifiedBy>Yuichi Ito</cp:lastModifiedBy>
  <cp:revision>17</cp:revision>
  <dcterms:created xsi:type="dcterms:W3CDTF">2018-02-03T07:04:34Z</dcterms:created>
  <dcterms:modified xsi:type="dcterms:W3CDTF">2018-07-03T23:22:37Z</dcterms:modified>
</cp:coreProperties>
</file>