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61" r:id="rId6"/>
    <p:sldId id="256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/>
    <p:restoredTop sz="94646"/>
  </p:normalViewPr>
  <p:slideViewPr>
    <p:cSldViewPr snapToGrid="0" snapToObjects="1">
      <p:cViewPr varScale="1">
        <p:scale>
          <a:sx n="100" d="100"/>
          <a:sy n="100" d="100"/>
        </p:scale>
        <p:origin x="19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4F6699-5C91-F147-BD84-A0BF56A6C6F0}"/>
              </a:ext>
            </a:extLst>
          </p:cNvPr>
          <p:cNvCxnSpPr>
            <a:cxnSpLocks/>
          </p:cNvCxnSpPr>
          <p:nvPr/>
        </p:nvCxnSpPr>
        <p:spPr>
          <a:xfrm flipH="1">
            <a:off x="1042370" y="48919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457F42D1-9E5A-2C4B-B134-50BE7CAF0C21}"/>
              </a:ext>
            </a:extLst>
          </p:cNvPr>
          <p:cNvSpPr/>
          <p:nvPr/>
        </p:nvSpPr>
        <p:spPr>
          <a:xfrm>
            <a:off x="6937101" y="46476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4E021-CCD2-C849-9172-7CB88E05180E}"/>
              </a:ext>
            </a:extLst>
          </p:cNvPr>
          <p:cNvSpPr/>
          <p:nvPr/>
        </p:nvSpPr>
        <p:spPr>
          <a:xfrm>
            <a:off x="842923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ECE21-013D-A14C-B274-F4D587F84566}"/>
              </a:ext>
            </a:extLst>
          </p:cNvPr>
          <p:cNvSpPr/>
          <p:nvPr/>
        </p:nvSpPr>
        <p:spPr>
          <a:xfrm>
            <a:off x="5608964" y="44974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DF22B-5FC2-EF41-91A4-229F94E8250A}"/>
              </a:ext>
            </a:extLst>
          </p:cNvPr>
          <p:cNvSpPr/>
          <p:nvPr/>
        </p:nvSpPr>
        <p:spPr>
          <a:xfrm>
            <a:off x="321588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D77B2-820B-2846-851A-1FD1999EA71F}"/>
              </a:ext>
            </a:extLst>
          </p:cNvPr>
          <p:cNvSpPr txBox="1"/>
          <p:nvPr/>
        </p:nvSpPr>
        <p:spPr>
          <a:xfrm>
            <a:off x="636173" y="5304011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23BD2C4-0418-3D44-8CA0-9ED9D03EC9C6}"/>
              </a:ext>
            </a:extLst>
          </p:cNvPr>
          <p:cNvSpPr/>
          <p:nvPr/>
        </p:nvSpPr>
        <p:spPr>
          <a:xfrm>
            <a:off x="1485900" y="1672437"/>
            <a:ext cx="9261394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4C08F9-3A71-024D-AAD8-3CD8177F601F}"/>
              </a:ext>
            </a:extLst>
          </p:cNvPr>
          <p:cNvSpPr/>
          <p:nvPr/>
        </p:nvSpPr>
        <p:spPr>
          <a:xfrm>
            <a:off x="1485900" y="3324380"/>
            <a:ext cx="1755936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94B9A34-A341-6941-8AC0-674E4901B50B}"/>
              </a:ext>
            </a:extLst>
          </p:cNvPr>
          <p:cNvSpPr/>
          <p:nvPr/>
        </p:nvSpPr>
        <p:spPr>
          <a:xfrm>
            <a:off x="4041934" y="3324380"/>
            <a:ext cx="152950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37BEE8-9950-C847-A337-4ABDDD7F664E}"/>
              </a:ext>
            </a:extLst>
          </p:cNvPr>
          <p:cNvSpPr/>
          <p:nvPr/>
        </p:nvSpPr>
        <p:spPr>
          <a:xfrm>
            <a:off x="9255285" y="3319025"/>
            <a:ext cx="1492009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3F106F4-E27A-3747-873E-2414924CA3BA}"/>
              </a:ext>
            </a:extLst>
          </p:cNvPr>
          <p:cNvSpPr/>
          <p:nvPr/>
        </p:nvSpPr>
        <p:spPr>
          <a:xfrm>
            <a:off x="6409064" y="3324380"/>
            <a:ext cx="199833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2A027-4EC3-E34B-8990-C890DE302809}"/>
              </a:ext>
            </a:extLst>
          </p:cNvPr>
          <p:cNvSpPr/>
          <p:nvPr/>
        </p:nvSpPr>
        <p:spPr>
          <a:xfrm>
            <a:off x="6778356" y="3266940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EDD2B8-F737-1346-B356-B211FA9C894B}"/>
              </a:ext>
            </a:extLst>
          </p:cNvPr>
          <p:cNvSpPr/>
          <p:nvPr/>
        </p:nvSpPr>
        <p:spPr>
          <a:xfrm>
            <a:off x="7107855" y="3315074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867A8-59F8-7645-916F-0EF41FBBCB59}"/>
              </a:ext>
            </a:extLst>
          </p:cNvPr>
          <p:cNvSpPr txBox="1"/>
          <p:nvPr/>
        </p:nvSpPr>
        <p:spPr>
          <a:xfrm>
            <a:off x="996089" y="1070330"/>
            <a:ext cx="102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送信元ホストと宛先ホストを繋ぐ。バケツリレーの方向を決定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34D85-707D-4E46-8F50-045EE2451CDF}"/>
              </a:ext>
            </a:extLst>
          </p:cNvPr>
          <p:cNvSpPr txBox="1"/>
          <p:nvPr/>
        </p:nvSpPr>
        <p:spPr>
          <a:xfrm>
            <a:off x="882549" y="2781459"/>
            <a:ext cx="1080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同一ネットワーク内の機械と機械を繋ぐ通信。バケツリレーを実施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A85E0E-D2F2-934C-A2AE-A90DA3D6E6E9}"/>
              </a:ext>
            </a:extLst>
          </p:cNvPr>
          <p:cNvCxnSpPr>
            <a:cxnSpLocks/>
          </p:cNvCxnSpPr>
          <p:nvPr/>
        </p:nvCxnSpPr>
        <p:spPr>
          <a:xfrm flipH="1" flipV="1">
            <a:off x="3615005" y="5068610"/>
            <a:ext cx="932054" cy="885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B8ABBD9-DF5F-6348-92A7-D95513E5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41" y="5536432"/>
            <a:ext cx="1059293" cy="1059293"/>
          </a:xfrm>
          <a:prstGeom prst="rect">
            <a:avLst/>
          </a:prstGeom>
          <a:noFill/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439111-C4FF-C446-876F-9E6F5884AC6C}"/>
              </a:ext>
            </a:extLst>
          </p:cNvPr>
          <p:cNvCxnSpPr>
            <a:cxnSpLocks/>
          </p:cNvCxnSpPr>
          <p:nvPr/>
        </p:nvCxnSpPr>
        <p:spPr>
          <a:xfrm flipV="1">
            <a:off x="7819437" y="5155881"/>
            <a:ext cx="827579" cy="825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AA4AD58-5E2E-E145-8ED2-A8B0D8E7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5523732"/>
            <a:ext cx="1059293" cy="1059293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EA9985E-281C-954E-8CC6-48FAE8756FC6}"/>
              </a:ext>
            </a:extLst>
          </p:cNvPr>
          <p:cNvSpPr txBox="1"/>
          <p:nvPr/>
        </p:nvSpPr>
        <p:spPr>
          <a:xfrm>
            <a:off x="10414606" y="53556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サーバー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A6125A-8F95-894F-B5FB-4E4F804121CD}"/>
              </a:ext>
            </a:extLst>
          </p:cNvPr>
          <p:cNvSpPr txBox="1"/>
          <p:nvPr/>
        </p:nvSpPr>
        <p:spPr>
          <a:xfrm>
            <a:off x="396209" y="57051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送信元ホスト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396F7-AFF9-034D-9C55-D1B1F533DB32}"/>
              </a:ext>
            </a:extLst>
          </p:cNvPr>
          <p:cNvSpPr txBox="1"/>
          <p:nvPr/>
        </p:nvSpPr>
        <p:spPr>
          <a:xfrm>
            <a:off x="10260717" y="57178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宛先ホスト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2AB0CF-88AC-2A41-AE85-0DAF1DB5C58E}"/>
              </a:ext>
            </a:extLst>
          </p:cNvPr>
          <p:cNvSpPr/>
          <p:nvPr/>
        </p:nvSpPr>
        <p:spPr>
          <a:xfrm>
            <a:off x="1317833" y="43928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0DE7CB8-347E-D24C-9705-70D6C9127285}"/>
              </a:ext>
            </a:extLst>
          </p:cNvPr>
          <p:cNvSpPr/>
          <p:nvPr/>
        </p:nvSpPr>
        <p:spPr>
          <a:xfrm>
            <a:off x="3939199" y="43649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13BA21B-5DB6-9544-A155-C2FFB1302379}"/>
              </a:ext>
            </a:extLst>
          </p:cNvPr>
          <p:cNvSpPr/>
          <p:nvPr/>
        </p:nvSpPr>
        <p:spPr>
          <a:xfrm>
            <a:off x="9143999" y="4340480"/>
            <a:ext cx="184361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837A23F-54CB-DD4D-B78A-2CA827D7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1" y="4392803"/>
            <a:ext cx="1059293" cy="1059293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6F834C9-C4BE-454A-B6B8-CF3CEC913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41" y="4368734"/>
            <a:ext cx="1059293" cy="1059293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82AFD8-6A84-2545-B3B2-EFE10FBC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36" y="4380139"/>
            <a:ext cx="1059293" cy="1059293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37971A8-0235-E24E-B3BC-3032ACB4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4" y="4263433"/>
            <a:ext cx="1318030" cy="13180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2C2CDAE-53FC-4248-ACF2-3BD4AFEDA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73" y="4196799"/>
            <a:ext cx="1371600" cy="13716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E23E391-E989-FE4D-A8AB-06017171179F}"/>
              </a:ext>
            </a:extLst>
          </p:cNvPr>
          <p:cNvSpPr txBox="1"/>
          <p:nvPr/>
        </p:nvSpPr>
        <p:spPr>
          <a:xfrm>
            <a:off x="1625225" y="49251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4D15EE-D3CE-3F4F-8E8D-314E17AEA4B3}"/>
              </a:ext>
            </a:extLst>
          </p:cNvPr>
          <p:cNvSpPr txBox="1"/>
          <p:nvPr/>
        </p:nvSpPr>
        <p:spPr>
          <a:xfrm>
            <a:off x="4170094" y="49346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45B932-F6D4-BE4E-9206-649880E078FA}"/>
              </a:ext>
            </a:extLst>
          </p:cNvPr>
          <p:cNvSpPr txBox="1"/>
          <p:nvPr/>
        </p:nvSpPr>
        <p:spPr>
          <a:xfrm>
            <a:off x="9344347" y="48855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</p:spTree>
    <p:extLst>
      <p:ext uri="{BB962C8B-B14F-4D97-AF65-F5344CB8AC3E}">
        <p14:creationId xmlns:p14="http://schemas.microsoft.com/office/powerpoint/2010/main" val="423628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B0C58C-3CEA-5242-B0D1-B3A24464A5BE}"/>
              </a:ext>
            </a:extLst>
          </p:cNvPr>
          <p:cNvCxnSpPr>
            <a:cxnSpLocks/>
          </p:cNvCxnSpPr>
          <p:nvPr/>
        </p:nvCxnSpPr>
        <p:spPr>
          <a:xfrm flipH="1">
            <a:off x="1016970" y="11454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D50513F1-A9A6-4247-BECC-B0597E21B7BF}"/>
              </a:ext>
            </a:extLst>
          </p:cNvPr>
          <p:cNvSpPr/>
          <p:nvPr/>
        </p:nvSpPr>
        <p:spPr>
          <a:xfrm>
            <a:off x="6911701" y="9011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A809-FF27-0142-BB8F-EEC7C48E25A1}"/>
              </a:ext>
            </a:extLst>
          </p:cNvPr>
          <p:cNvSpPr/>
          <p:nvPr/>
        </p:nvSpPr>
        <p:spPr>
          <a:xfrm>
            <a:off x="8403832" y="9525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24261-E038-9D49-8A03-020EA39C46F1}"/>
              </a:ext>
            </a:extLst>
          </p:cNvPr>
          <p:cNvSpPr/>
          <p:nvPr/>
        </p:nvSpPr>
        <p:spPr>
          <a:xfrm>
            <a:off x="5583564" y="7509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FC332B-8E21-0240-B544-8F672E7CE2CC}"/>
              </a:ext>
            </a:extLst>
          </p:cNvPr>
          <p:cNvSpPr/>
          <p:nvPr/>
        </p:nvSpPr>
        <p:spPr>
          <a:xfrm>
            <a:off x="1292433" y="6463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BC9448-8FFE-D342-8D03-249DD2487D4D}"/>
              </a:ext>
            </a:extLst>
          </p:cNvPr>
          <p:cNvSpPr/>
          <p:nvPr/>
        </p:nvSpPr>
        <p:spPr>
          <a:xfrm>
            <a:off x="3913799" y="6184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7BF4D9-0C66-E543-A19C-B6B55DD93BFE}"/>
              </a:ext>
            </a:extLst>
          </p:cNvPr>
          <p:cNvSpPr/>
          <p:nvPr/>
        </p:nvSpPr>
        <p:spPr>
          <a:xfrm>
            <a:off x="9042401" y="593980"/>
            <a:ext cx="191981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60F14-C9CF-7846-AF01-9B22F4DB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41" y="622234"/>
            <a:ext cx="1059293" cy="1059293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EB0277-6D1F-C84D-BF49-847B75AF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36" y="633639"/>
            <a:ext cx="1059293" cy="1059293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09FBC7-2DB2-0640-AD06-7C74F856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4" y="516933"/>
            <a:ext cx="1318030" cy="1318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199D66-ACDD-9942-923E-BF3068FEE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3" y="450299"/>
            <a:ext cx="1371600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DA0C30-2F86-AC4F-8257-7AEE4796EC71}"/>
              </a:ext>
            </a:extLst>
          </p:cNvPr>
          <p:cNvSpPr txBox="1"/>
          <p:nvPr/>
        </p:nvSpPr>
        <p:spPr>
          <a:xfrm>
            <a:off x="1599825" y="11786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56986-2DE2-2E48-9456-20F69DF78983}"/>
              </a:ext>
            </a:extLst>
          </p:cNvPr>
          <p:cNvSpPr txBox="1"/>
          <p:nvPr/>
        </p:nvSpPr>
        <p:spPr>
          <a:xfrm>
            <a:off x="4144694" y="11881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6F157-D667-9B4A-BB75-FFE7B30B438B}"/>
              </a:ext>
            </a:extLst>
          </p:cNvPr>
          <p:cNvSpPr txBox="1"/>
          <p:nvPr/>
        </p:nvSpPr>
        <p:spPr>
          <a:xfrm>
            <a:off x="9318947" y="1139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9069FF-6528-CB45-B24D-69313C1F3FD7}"/>
              </a:ext>
            </a:extLst>
          </p:cNvPr>
          <p:cNvSpPr/>
          <p:nvPr/>
        </p:nvSpPr>
        <p:spPr>
          <a:xfrm>
            <a:off x="547588" y="2703592"/>
            <a:ext cx="7256553" cy="3768853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E88DBE-4D70-AE47-92CE-9AF3F59B47C7}"/>
              </a:ext>
            </a:extLst>
          </p:cNvPr>
          <p:cNvSpPr/>
          <p:nvPr/>
        </p:nvSpPr>
        <p:spPr>
          <a:xfrm>
            <a:off x="8186395" y="2713491"/>
            <a:ext cx="1552191" cy="3768853"/>
          </a:xfrm>
          <a:prstGeom prst="roundRect">
            <a:avLst>
              <a:gd name="adj" fmla="val 28940"/>
            </a:avLst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E78D2-2A67-3445-BFA1-9CE9B425934E}"/>
              </a:ext>
            </a:extLst>
          </p:cNvPr>
          <p:cNvSpPr/>
          <p:nvPr/>
        </p:nvSpPr>
        <p:spPr>
          <a:xfrm>
            <a:off x="3190382" y="952545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CA7C54-FF10-6E42-A38F-F75A0BF3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4" y="645690"/>
            <a:ext cx="1059293" cy="1059293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F6570A-56E9-734D-93E0-253F180EB049}"/>
              </a:ext>
            </a:extLst>
          </p:cNvPr>
          <p:cNvSpPr/>
          <p:nvPr/>
        </p:nvSpPr>
        <p:spPr>
          <a:xfrm>
            <a:off x="9306864" y="2291572"/>
            <a:ext cx="873205" cy="4327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7A892A-0B73-0247-820D-E5B0DECE6B0E}"/>
              </a:ext>
            </a:extLst>
          </p:cNvPr>
          <p:cNvCxnSpPr>
            <a:cxnSpLocks/>
          </p:cNvCxnSpPr>
          <p:nvPr/>
        </p:nvCxnSpPr>
        <p:spPr>
          <a:xfrm>
            <a:off x="2061855" y="3612921"/>
            <a:ext cx="24086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7024E4-1327-354E-BB30-E8EA5C04C0A4}"/>
              </a:ext>
            </a:extLst>
          </p:cNvPr>
          <p:cNvCxnSpPr>
            <a:cxnSpLocks/>
          </p:cNvCxnSpPr>
          <p:nvPr/>
        </p:nvCxnSpPr>
        <p:spPr>
          <a:xfrm flipV="1">
            <a:off x="4801195" y="3610103"/>
            <a:ext cx="466237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4A9D4-5071-7E47-8144-B2822EBBECAA}"/>
              </a:ext>
            </a:extLst>
          </p:cNvPr>
          <p:cNvCxnSpPr>
            <a:cxnSpLocks/>
          </p:cNvCxnSpPr>
          <p:nvPr/>
        </p:nvCxnSpPr>
        <p:spPr>
          <a:xfrm flipV="1">
            <a:off x="2830205" y="3818145"/>
            <a:ext cx="1530350" cy="1397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F35492-8EF6-CF44-A3C7-439B9F6D2DF4}"/>
              </a:ext>
            </a:extLst>
          </p:cNvPr>
          <p:cNvCxnSpPr>
            <a:cxnSpLocks/>
          </p:cNvCxnSpPr>
          <p:nvPr/>
        </p:nvCxnSpPr>
        <p:spPr>
          <a:xfrm flipH="1" flipV="1">
            <a:off x="4917813" y="3818145"/>
            <a:ext cx="1346506" cy="1486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CF12DF38-9969-B343-BAE0-73CD2719C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36" y="3023861"/>
            <a:ext cx="1318030" cy="13180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F334829-7310-F244-83A0-DBA24447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19" y="4662161"/>
            <a:ext cx="1318030" cy="13180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541BDD-0998-1943-BAB2-D7120B6E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62" y="4662161"/>
            <a:ext cx="1318030" cy="13180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082124D-095C-E84D-9869-2BB6B129B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29" y="3071522"/>
            <a:ext cx="1210903" cy="121090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DB7035-741E-2141-A3EE-C68EDF28E679}"/>
              </a:ext>
            </a:extLst>
          </p:cNvPr>
          <p:cNvCxnSpPr>
            <a:cxnSpLocks/>
          </p:cNvCxnSpPr>
          <p:nvPr/>
        </p:nvCxnSpPr>
        <p:spPr>
          <a:xfrm flipV="1">
            <a:off x="547588" y="1596473"/>
            <a:ext cx="744845" cy="14273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BC26BB-64F3-EB47-B6EC-F0C76E9A49E6}"/>
              </a:ext>
            </a:extLst>
          </p:cNvPr>
          <p:cNvCxnSpPr>
            <a:cxnSpLocks/>
          </p:cNvCxnSpPr>
          <p:nvPr/>
        </p:nvCxnSpPr>
        <p:spPr>
          <a:xfrm>
            <a:off x="3266164" y="1602906"/>
            <a:ext cx="4313373" cy="11857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D2478-5C02-344E-A712-9D7F69EB84E4}"/>
              </a:ext>
            </a:extLst>
          </p:cNvPr>
          <p:cNvSpPr/>
          <p:nvPr/>
        </p:nvSpPr>
        <p:spPr>
          <a:xfrm>
            <a:off x="7608349" y="3376737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897955D-FA34-2342-A6DD-4DD2229D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07" y="3073435"/>
            <a:ext cx="1059293" cy="1059293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4E13744-C568-7B46-9600-D442A4AD6EA0}"/>
              </a:ext>
            </a:extLst>
          </p:cNvPr>
          <p:cNvSpPr txBox="1"/>
          <p:nvPr/>
        </p:nvSpPr>
        <p:spPr>
          <a:xfrm>
            <a:off x="1965859" y="592680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Network-A(</a:t>
            </a:r>
            <a:r>
              <a:rPr lang="ja-JP" altLang="en-US" sz="24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拡大図</a:t>
            </a:r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 : 10.0.0.0/8</a:t>
            </a: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C1422D2-747F-7A44-82DA-1F18D4500E85}"/>
              </a:ext>
            </a:extLst>
          </p:cNvPr>
          <p:cNvSpPr/>
          <p:nvPr/>
        </p:nvSpPr>
        <p:spPr>
          <a:xfrm>
            <a:off x="2379105" y="2795059"/>
            <a:ext cx="4689687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2E634C94-C97D-2345-9888-206B80B655BE}"/>
              </a:ext>
            </a:extLst>
          </p:cNvPr>
          <p:cNvSpPr/>
          <p:nvPr/>
        </p:nvSpPr>
        <p:spPr>
          <a:xfrm rot="10800000">
            <a:off x="3498739" y="5016731"/>
            <a:ext cx="2036102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EE688E-9B0D-1341-8186-ED835310D200}"/>
              </a:ext>
            </a:extLst>
          </p:cNvPr>
          <p:cNvSpPr txBox="1"/>
          <p:nvPr/>
        </p:nvSpPr>
        <p:spPr>
          <a:xfrm>
            <a:off x="3989680" y="4617064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D29C34-4D98-6343-B0BB-FFE5A9FC63B8}"/>
              </a:ext>
            </a:extLst>
          </p:cNvPr>
          <p:cNvSpPr txBox="1"/>
          <p:nvPr/>
        </p:nvSpPr>
        <p:spPr>
          <a:xfrm>
            <a:off x="3969629" y="2418741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542AF7E3-42EA-AE49-BC82-3A739F30077E}"/>
              </a:ext>
            </a:extLst>
          </p:cNvPr>
          <p:cNvSpPr/>
          <p:nvPr/>
        </p:nvSpPr>
        <p:spPr>
          <a:xfrm>
            <a:off x="7299467" y="2809491"/>
            <a:ext cx="1453615" cy="4747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22A04-ADB6-DA4B-94D6-0BF6FC33D208}"/>
              </a:ext>
            </a:extLst>
          </p:cNvPr>
          <p:cNvSpPr txBox="1"/>
          <p:nvPr/>
        </p:nvSpPr>
        <p:spPr>
          <a:xfrm>
            <a:off x="7405882" y="2344604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9AAD45D5-7AD5-3A4C-884B-DDC65CAE890D}"/>
              </a:ext>
            </a:extLst>
          </p:cNvPr>
          <p:cNvSpPr/>
          <p:nvPr/>
        </p:nvSpPr>
        <p:spPr>
          <a:xfrm>
            <a:off x="8907891" y="2795059"/>
            <a:ext cx="2001166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363B04-6B86-B146-AF17-F9A0CDC33AB3}"/>
              </a:ext>
            </a:extLst>
          </p:cNvPr>
          <p:cNvSpPr txBox="1"/>
          <p:nvPr/>
        </p:nvSpPr>
        <p:spPr>
          <a:xfrm>
            <a:off x="9235466" y="2405993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A57142-7B96-0E44-AAAB-CE34A0AC8DF6}"/>
              </a:ext>
            </a:extLst>
          </p:cNvPr>
          <p:cNvCxnSpPr>
            <a:cxnSpLocks/>
          </p:cNvCxnSpPr>
          <p:nvPr/>
        </p:nvCxnSpPr>
        <p:spPr>
          <a:xfrm flipH="1" flipV="1">
            <a:off x="8435261" y="3895653"/>
            <a:ext cx="883686" cy="262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83193E-B986-FD40-A32F-C7C955FF801C}"/>
              </a:ext>
            </a:extLst>
          </p:cNvPr>
          <p:cNvCxnSpPr>
            <a:cxnSpLocks/>
          </p:cNvCxnSpPr>
          <p:nvPr/>
        </p:nvCxnSpPr>
        <p:spPr>
          <a:xfrm flipH="1" flipV="1">
            <a:off x="5288452" y="3809742"/>
            <a:ext cx="3947014" cy="131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7FE4CD-396E-AD44-A190-9A6F781A62A2}"/>
              </a:ext>
            </a:extLst>
          </p:cNvPr>
          <p:cNvSpPr txBox="1"/>
          <p:nvPr/>
        </p:nvSpPr>
        <p:spPr>
          <a:xfrm>
            <a:off x="9378193" y="3997080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A5AA66-DDDD-4B40-B2C8-401EEBFB25FA}"/>
              </a:ext>
            </a:extLst>
          </p:cNvPr>
          <p:cNvSpPr txBox="1"/>
          <p:nvPr/>
        </p:nvSpPr>
        <p:spPr>
          <a:xfrm>
            <a:off x="8490185" y="4425333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を使う</a:t>
            </a:r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C55A27-E039-3542-823D-DECF2FFB8B76}"/>
              </a:ext>
            </a:extLst>
          </p:cNvPr>
          <p:cNvSpPr txBox="1"/>
          <p:nvPr/>
        </p:nvSpPr>
        <p:spPr>
          <a:xfrm>
            <a:off x="9378193" y="5154272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8A5CBE-27C6-4347-8F1D-1F8A3731B76C}"/>
              </a:ext>
            </a:extLst>
          </p:cNvPr>
          <p:cNvSpPr txBox="1"/>
          <p:nvPr/>
        </p:nvSpPr>
        <p:spPr>
          <a:xfrm>
            <a:off x="8740382" y="5567863"/>
            <a:ext cx="29546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イーサネットを使う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FDAB70-7543-CE44-803F-9A3A1EC206A3}"/>
              </a:ext>
            </a:extLst>
          </p:cNvPr>
          <p:cNvSpPr txBox="1"/>
          <p:nvPr/>
        </p:nvSpPr>
        <p:spPr>
          <a:xfrm>
            <a:off x="849560" y="396286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C8CD82-3E12-B344-986F-C498F2683FBA}"/>
              </a:ext>
            </a:extLst>
          </p:cNvPr>
          <p:cNvSpPr txBox="1"/>
          <p:nvPr/>
        </p:nvSpPr>
        <p:spPr>
          <a:xfrm>
            <a:off x="1248055" y="47003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9FA668-F4ED-8846-B820-FB836835DF9C}"/>
              </a:ext>
            </a:extLst>
          </p:cNvPr>
          <p:cNvSpPr txBox="1"/>
          <p:nvPr/>
        </p:nvSpPr>
        <p:spPr>
          <a:xfrm>
            <a:off x="6000383" y="47159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1A2937-94EA-844A-B645-4B201D11719C}"/>
              </a:ext>
            </a:extLst>
          </p:cNvPr>
          <p:cNvSpPr txBox="1"/>
          <p:nvPr/>
        </p:nvSpPr>
        <p:spPr>
          <a:xfrm>
            <a:off x="5737141" y="364858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30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5293AC-44BE-9648-B6BB-AB95085E1154}"/>
              </a:ext>
            </a:extLst>
          </p:cNvPr>
          <p:cNvCxnSpPr>
            <a:cxnSpLocks/>
          </p:cNvCxnSpPr>
          <p:nvPr/>
        </p:nvCxnSpPr>
        <p:spPr>
          <a:xfrm>
            <a:off x="7512680" y="1674419"/>
            <a:ext cx="3193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223380" y="1678301"/>
            <a:ext cx="2977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4333178" y="5153892"/>
            <a:ext cx="2867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10794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19" y="44557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 flipV="1">
            <a:off x="4176121" y="3448169"/>
            <a:ext cx="302477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2789155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553723" y="13845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553722" y="30211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553722" y="47607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617679" y="307620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617679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6302944" y="307437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617679" y="476008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32265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302944" y="47537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356D-516C-0746-84BA-1927EA7414E5}"/>
              </a:ext>
            </a:extLst>
          </p:cNvPr>
          <p:cNvSpPr/>
          <p:nvPr/>
        </p:nvSpPr>
        <p:spPr>
          <a:xfrm>
            <a:off x="7099300" y="984460"/>
            <a:ext cx="1612900" cy="4781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CDD8D1-6BCA-074C-AAA7-78727423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40" y="4157044"/>
            <a:ext cx="1650318" cy="16503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0C29C9-2070-C94B-AF93-C5AA3A052FA0}"/>
              </a:ext>
            </a:extLst>
          </p:cNvPr>
          <p:cNvCxnSpPr/>
          <p:nvPr/>
        </p:nvCxnSpPr>
        <p:spPr>
          <a:xfrm>
            <a:off x="4730249" y="2092398"/>
            <a:ext cx="263575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578DD9-F4F1-334D-8729-9CB0AD71FE29}"/>
              </a:ext>
            </a:extLst>
          </p:cNvPr>
          <p:cNvCxnSpPr>
            <a:cxnSpLocks/>
          </p:cNvCxnSpPr>
          <p:nvPr/>
        </p:nvCxnSpPr>
        <p:spPr>
          <a:xfrm flipV="1">
            <a:off x="7366000" y="2092398"/>
            <a:ext cx="0" cy="246891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451B13-951E-4D4A-A0D1-8A49B4255F61}"/>
              </a:ext>
            </a:extLst>
          </p:cNvPr>
          <p:cNvCxnSpPr>
            <a:cxnSpLocks/>
          </p:cNvCxnSpPr>
          <p:nvPr/>
        </p:nvCxnSpPr>
        <p:spPr>
          <a:xfrm flipH="1">
            <a:off x="4749131" y="4561317"/>
            <a:ext cx="2635750" cy="1585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467DB0-6AD8-CC46-B828-05051094CE58}"/>
              </a:ext>
            </a:extLst>
          </p:cNvPr>
          <p:cNvCxnSpPr>
            <a:cxnSpLocks/>
          </p:cNvCxnSpPr>
          <p:nvPr/>
        </p:nvCxnSpPr>
        <p:spPr>
          <a:xfrm>
            <a:off x="4730249" y="1876498"/>
            <a:ext cx="291515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0170A0-DC52-B94B-A3AD-717433435D56}"/>
              </a:ext>
            </a:extLst>
          </p:cNvPr>
          <p:cNvCxnSpPr>
            <a:cxnSpLocks/>
          </p:cNvCxnSpPr>
          <p:nvPr/>
        </p:nvCxnSpPr>
        <p:spPr>
          <a:xfrm flipV="1">
            <a:off x="7645400" y="1876498"/>
            <a:ext cx="0" cy="363024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70114B-C176-1C4E-82C0-FB2C4A5D4D37}"/>
              </a:ext>
            </a:extLst>
          </p:cNvPr>
          <p:cNvCxnSpPr>
            <a:cxnSpLocks/>
          </p:cNvCxnSpPr>
          <p:nvPr/>
        </p:nvCxnSpPr>
        <p:spPr>
          <a:xfrm flipH="1" flipV="1">
            <a:off x="4730250" y="3791127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5260B2-5333-FB43-9193-47FB7D2D0327}"/>
              </a:ext>
            </a:extLst>
          </p:cNvPr>
          <p:cNvCxnSpPr>
            <a:cxnSpLocks/>
          </p:cNvCxnSpPr>
          <p:nvPr/>
        </p:nvCxnSpPr>
        <p:spPr>
          <a:xfrm flipH="1" flipV="1">
            <a:off x="4766684" y="5480630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BE9CDC8-D933-BF4D-ACF4-6F55DCE5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1118907"/>
            <a:ext cx="1059293" cy="1059293"/>
          </a:xfrm>
          <a:prstGeom prst="rect">
            <a:avLst/>
          </a:prstGeom>
          <a:noFill/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EC69F8-8B11-8946-A213-8EB2A03103D8}"/>
              </a:ext>
            </a:extLst>
          </p:cNvPr>
          <p:cNvCxnSpPr>
            <a:cxnSpLocks/>
          </p:cNvCxnSpPr>
          <p:nvPr/>
        </p:nvCxnSpPr>
        <p:spPr>
          <a:xfrm>
            <a:off x="7605982" y="1882198"/>
            <a:ext cx="2830901" cy="0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2371D-B3FA-AF4D-B34A-E24417794F5B}"/>
              </a:ext>
            </a:extLst>
          </p:cNvPr>
          <p:cNvSpPr txBox="1"/>
          <p:nvPr/>
        </p:nvSpPr>
        <p:spPr>
          <a:xfrm>
            <a:off x="8712200" y="129463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4FF6E-A01F-CA42-8A22-404919E61F13}"/>
              </a:ext>
            </a:extLst>
          </p:cNvPr>
          <p:cNvSpPr txBox="1"/>
          <p:nvPr/>
        </p:nvSpPr>
        <p:spPr>
          <a:xfrm>
            <a:off x="978439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5C451-6FA1-3542-8AAF-4D5674426771}"/>
              </a:ext>
            </a:extLst>
          </p:cNvPr>
          <p:cNvSpPr txBox="1"/>
          <p:nvPr/>
        </p:nvSpPr>
        <p:spPr>
          <a:xfrm>
            <a:off x="8948365" y="212740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45070-CEAE-B448-97BE-AAA28A058013}"/>
              </a:ext>
            </a:extLst>
          </p:cNvPr>
          <p:cNvSpPr txBox="1"/>
          <p:nvPr/>
        </p:nvSpPr>
        <p:spPr>
          <a:xfrm>
            <a:off x="4136679" y="2146479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ユニキャスト</a:t>
            </a:r>
            <a:endParaRPr lang="en-US" altLang="ja-JP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0000.0000.0103</a:t>
            </a:r>
            <a:endParaRPr lang="en-US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3B75979D-E631-DA49-8CB4-915604B9A2C6}"/>
              </a:ext>
            </a:extLst>
          </p:cNvPr>
          <p:cNvSpPr/>
          <p:nvPr/>
        </p:nvSpPr>
        <p:spPr>
          <a:xfrm>
            <a:off x="8433141" y="3288576"/>
            <a:ext cx="3243695" cy="934089"/>
          </a:xfrm>
          <a:prstGeom prst="wedgeRoundRectCallout">
            <a:avLst>
              <a:gd name="adj1" fmla="val -64368"/>
              <a:gd name="adj2" fmla="val -199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E0AF9-82DF-F042-8529-B75DE35FBEDE}"/>
              </a:ext>
            </a:extLst>
          </p:cNvPr>
          <p:cNvSpPr txBox="1"/>
          <p:nvPr/>
        </p:nvSpPr>
        <p:spPr>
          <a:xfrm>
            <a:off x="8593234" y="3393789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ブロードキャスト</a:t>
            </a:r>
            <a:endParaRPr lang="en-US" altLang="ja-JP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FFFF.FFFF.FFFF</a:t>
            </a:r>
            <a:endParaRPr lang="en-US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52B7EF-2D4B-6C44-AE58-73C34B2D645B}"/>
              </a:ext>
            </a:extLst>
          </p:cNvPr>
          <p:cNvSpPr txBox="1"/>
          <p:nvPr/>
        </p:nvSpPr>
        <p:spPr>
          <a:xfrm>
            <a:off x="8801223" y="54289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1D14C8-754B-5040-A8FE-F235AF87E68B}"/>
              </a:ext>
            </a:extLst>
          </p:cNvPr>
          <p:cNvSpPr txBox="1"/>
          <p:nvPr/>
        </p:nvSpPr>
        <p:spPr>
          <a:xfrm>
            <a:off x="10401852" y="8538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8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779104" y="878350"/>
            <a:ext cx="7761218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6009578" y="339918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800900" y="568288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433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94079" y="27971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94079" y="130044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207986" y="280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97062" y="39875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024707" y="23883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018883" y="372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own Arrow 87">
            <a:extLst>
              <a:ext uri="{FF2B5EF4-FFF2-40B4-BE49-F238E27FC236}">
                <a16:creationId xmlns:a16="http://schemas.microsoft.com/office/drawing/2014/main" id="{75548EBA-0E40-F545-8783-67176167E46C}"/>
              </a:ext>
            </a:extLst>
          </p:cNvPr>
          <p:cNvSpPr/>
          <p:nvPr/>
        </p:nvSpPr>
        <p:spPr>
          <a:xfrm rot="16200000">
            <a:off x="8025323" y="61777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571500" y="1828641"/>
            <a:ext cx="5549882" cy="427612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6421858" y="1855547"/>
            <a:ext cx="5097042" cy="424921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2217029" y="3149620"/>
            <a:ext cx="1835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144493" y="3367156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157137" y="3131291"/>
            <a:ext cx="592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38" y="3958397"/>
            <a:ext cx="1318030" cy="13180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34" y="25165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5883515" y="25211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54" y="2569424"/>
            <a:ext cx="1059293" cy="1059293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2513426" y="6118972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712942" y="614870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0C5BFF-DA94-8147-BC85-AAA78839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55" y="2440056"/>
            <a:ext cx="1318030" cy="131803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786E5D-85DF-8E4F-B2CF-F5DCB17714EA}"/>
              </a:ext>
            </a:extLst>
          </p:cNvPr>
          <p:cNvCxnSpPr>
            <a:cxnSpLocks/>
          </p:cNvCxnSpPr>
          <p:nvPr/>
        </p:nvCxnSpPr>
        <p:spPr>
          <a:xfrm flipV="1">
            <a:off x="8315227" y="3373420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A74D706-D8B0-7145-A46E-CE5106A6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72" y="3964661"/>
            <a:ext cx="1318030" cy="13180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1E9855-05E4-174B-88DE-E3B6566BD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84" y="2608221"/>
            <a:ext cx="1210903" cy="12109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18A51A-5F41-DD4E-A162-9FCDF9B02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42" y="2608221"/>
            <a:ext cx="1210903" cy="1210903"/>
          </a:xfrm>
          <a:prstGeom prst="rect">
            <a:avLst/>
          </a:prstGeom>
        </p:spPr>
      </p:pic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A9A26B88-F6FD-714D-8B8A-8105B69F415A}"/>
              </a:ext>
            </a:extLst>
          </p:cNvPr>
          <p:cNvSpPr/>
          <p:nvPr/>
        </p:nvSpPr>
        <p:spPr>
          <a:xfrm rot="2710970">
            <a:off x="2392561" y="3818651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B67289-5650-F14B-B854-81B64F3A4822}"/>
              </a:ext>
            </a:extLst>
          </p:cNvPr>
          <p:cNvSpPr txBox="1"/>
          <p:nvPr/>
        </p:nvSpPr>
        <p:spPr>
          <a:xfrm>
            <a:off x="1667895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504613C5-9083-EE45-9588-8425253DDC3C}"/>
              </a:ext>
            </a:extLst>
          </p:cNvPr>
          <p:cNvSpPr/>
          <p:nvPr/>
        </p:nvSpPr>
        <p:spPr>
          <a:xfrm rot="19036103">
            <a:off x="8877229" y="3743706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236F16-D000-344D-96AB-FF96AFA8EB1A}"/>
              </a:ext>
            </a:extLst>
          </p:cNvPr>
          <p:cNvSpPr txBox="1"/>
          <p:nvPr/>
        </p:nvSpPr>
        <p:spPr>
          <a:xfrm>
            <a:off x="9687057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45AB52-D93C-D847-B50D-97931E49A2F6}"/>
              </a:ext>
            </a:extLst>
          </p:cNvPr>
          <p:cNvSpPr/>
          <p:nvPr/>
        </p:nvSpPr>
        <p:spPr>
          <a:xfrm>
            <a:off x="5913611" y="4368204"/>
            <a:ext cx="674273" cy="51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>
            <a:extLst>
              <a:ext uri="{FF2B5EF4-FFF2-40B4-BE49-F238E27FC236}">
                <a16:creationId xmlns:a16="http://schemas.microsoft.com/office/drawing/2014/main" id="{C2A30D32-473F-4A48-AACC-FCC193FFF809}"/>
              </a:ext>
            </a:extLst>
          </p:cNvPr>
          <p:cNvSpPr/>
          <p:nvPr/>
        </p:nvSpPr>
        <p:spPr>
          <a:xfrm rot="10800000">
            <a:off x="4847974" y="4338268"/>
            <a:ext cx="2805550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E67FD-F7BD-A946-9843-EB4BA1521845}"/>
              </a:ext>
            </a:extLst>
          </p:cNvPr>
          <p:cNvSpPr txBox="1"/>
          <p:nvPr/>
        </p:nvSpPr>
        <p:spPr>
          <a:xfrm>
            <a:off x="5430301" y="485072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C6B66C-C00B-0A49-ADFB-525562D65968}"/>
              </a:ext>
            </a:extLst>
          </p:cNvPr>
          <p:cNvSpPr txBox="1"/>
          <p:nvPr/>
        </p:nvSpPr>
        <p:spPr>
          <a:xfrm>
            <a:off x="789394" y="2049227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F3E78-ABD2-9A48-9709-7BB8749414CD}"/>
              </a:ext>
            </a:extLst>
          </p:cNvPr>
          <p:cNvSpPr txBox="1"/>
          <p:nvPr/>
        </p:nvSpPr>
        <p:spPr>
          <a:xfrm>
            <a:off x="269586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39C3C4-0ED1-BC45-B1E1-94AEB2383126}"/>
              </a:ext>
            </a:extLst>
          </p:cNvPr>
          <p:cNvSpPr txBox="1"/>
          <p:nvPr/>
        </p:nvSpPr>
        <p:spPr>
          <a:xfrm>
            <a:off x="770432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192.168.0.104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EA039B-4E51-8846-9C4A-7A599E6C003E}"/>
              </a:ext>
            </a:extLst>
          </p:cNvPr>
          <p:cNvSpPr txBox="1"/>
          <p:nvPr/>
        </p:nvSpPr>
        <p:spPr>
          <a:xfrm>
            <a:off x="8315227" y="204618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192.168.0.103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034943-5AED-A94E-8561-E5CD05A748A5}"/>
              </a:ext>
            </a:extLst>
          </p:cNvPr>
          <p:cNvSpPr/>
          <p:nvPr/>
        </p:nvSpPr>
        <p:spPr>
          <a:xfrm>
            <a:off x="4895903" y="752313"/>
            <a:ext cx="3355088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72532-4FEC-A841-98D8-405DEB12E0A9}"/>
              </a:ext>
            </a:extLst>
          </p:cNvPr>
          <p:cNvSpPr/>
          <p:nvPr/>
        </p:nvSpPr>
        <p:spPr>
          <a:xfrm>
            <a:off x="2015079" y="754221"/>
            <a:ext cx="2873770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4829C8-38C0-9543-B571-104660BCC0EF}"/>
              </a:ext>
            </a:extLst>
          </p:cNvPr>
          <p:cNvSpPr/>
          <p:nvPr/>
        </p:nvSpPr>
        <p:spPr>
          <a:xfrm>
            <a:off x="625464" y="752313"/>
            <a:ext cx="1377165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951DE7-1102-7543-A3F3-308C025FDF6A}"/>
              </a:ext>
            </a:extLst>
          </p:cNvPr>
          <p:cNvSpPr txBox="1"/>
          <p:nvPr/>
        </p:nvSpPr>
        <p:spPr>
          <a:xfrm>
            <a:off x="768704" y="8589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D3D10B-1ECF-9744-B6B0-55CF2E212C84}"/>
              </a:ext>
            </a:extLst>
          </p:cNvPr>
          <p:cNvSpPr txBox="1"/>
          <p:nvPr/>
        </p:nvSpPr>
        <p:spPr>
          <a:xfrm>
            <a:off x="5136952" y="852556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Ethernet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(L2)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43A542-DDDB-5845-A22B-6F94F87371BF}"/>
              </a:ext>
            </a:extLst>
          </p:cNvPr>
          <p:cNvSpPr txBox="1"/>
          <p:nvPr/>
        </p:nvSpPr>
        <p:spPr>
          <a:xfrm>
            <a:off x="2491563" y="866314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(L3)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E98A8-3AEE-B745-9718-D7C8AD2C3EA9}"/>
              </a:ext>
            </a:extLst>
          </p:cNvPr>
          <p:cNvSpPr txBox="1"/>
          <p:nvPr/>
        </p:nvSpPr>
        <p:spPr>
          <a:xfrm>
            <a:off x="4993196" y="34558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同一ネットワーク内の転送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5DBFA-7004-5C40-804E-FC0E9F9B9C2E}"/>
              </a:ext>
            </a:extLst>
          </p:cNvPr>
          <p:cNvSpPr txBox="1"/>
          <p:nvPr/>
        </p:nvSpPr>
        <p:spPr>
          <a:xfrm>
            <a:off x="2080384" y="37519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ネットワーク間の転送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0DE0B3-3ECF-E14E-804E-3E48D6D9AEBD}"/>
              </a:ext>
            </a:extLst>
          </p:cNvPr>
          <p:cNvSpPr txBox="1"/>
          <p:nvPr/>
        </p:nvSpPr>
        <p:spPr>
          <a:xfrm>
            <a:off x="5678756" y="2352694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ルーター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FEA879-15CF-0E4E-BA16-3C6C725F8F93}"/>
              </a:ext>
            </a:extLst>
          </p:cNvPr>
          <p:cNvSpPr txBox="1"/>
          <p:nvPr/>
        </p:nvSpPr>
        <p:spPr>
          <a:xfrm>
            <a:off x="4219713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1C6D56-F35E-AA4C-9129-04EB6EA0F073}"/>
              </a:ext>
            </a:extLst>
          </p:cNvPr>
          <p:cNvSpPr txBox="1"/>
          <p:nvPr/>
        </p:nvSpPr>
        <p:spPr>
          <a:xfrm>
            <a:off x="7104639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CFE278-DC71-764B-A9FE-FD75F6A9A443}"/>
              </a:ext>
            </a:extLst>
          </p:cNvPr>
          <p:cNvSpPr txBox="1"/>
          <p:nvPr/>
        </p:nvSpPr>
        <p:spPr>
          <a:xfrm>
            <a:off x="1859389" y="290666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B95119-F632-7240-82CE-5459A99B83F2}"/>
              </a:ext>
            </a:extLst>
          </p:cNvPr>
          <p:cNvSpPr txBox="1"/>
          <p:nvPr/>
        </p:nvSpPr>
        <p:spPr>
          <a:xfrm>
            <a:off x="3852355" y="435734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02BDD2-AAB2-1A4F-883D-5372759DA1EC}"/>
              </a:ext>
            </a:extLst>
          </p:cNvPr>
          <p:cNvSpPr txBox="1"/>
          <p:nvPr/>
        </p:nvSpPr>
        <p:spPr>
          <a:xfrm>
            <a:off x="10162170" y="28395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69D392-9668-304D-B80B-5F18B5E3CD34}"/>
              </a:ext>
            </a:extLst>
          </p:cNvPr>
          <p:cNvSpPr txBox="1"/>
          <p:nvPr/>
        </p:nvSpPr>
        <p:spPr>
          <a:xfrm>
            <a:off x="8038459" y="4366203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PC4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DFD97AB-F04A-174E-A928-42CC7B1C2977}"/>
              </a:ext>
            </a:extLst>
          </p:cNvPr>
          <p:cNvSpPr/>
          <p:nvPr/>
        </p:nvSpPr>
        <p:spPr>
          <a:xfrm rot="16200000">
            <a:off x="4898357" y="2035233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228235-ACF6-3844-8728-8478D825CCAA}"/>
              </a:ext>
            </a:extLst>
          </p:cNvPr>
          <p:cNvSpPr/>
          <p:nvPr/>
        </p:nvSpPr>
        <p:spPr>
          <a:xfrm>
            <a:off x="4000127" y="2225123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C0502-80EB-0A4D-8443-27769AC25121}"/>
              </a:ext>
            </a:extLst>
          </p:cNvPr>
          <p:cNvSpPr txBox="1"/>
          <p:nvPr/>
        </p:nvSpPr>
        <p:spPr>
          <a:xfrm>
            <a:off x="4072351" y="2321870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E81E6F-8F50-204D-A16D-4FB47613A877}"/>
              </a:ext>
            </a:extLst>
          </p:cNvPr>
          <p:cNvCxnSpPr>
            <a:cxnSpLocks/>
          </p:cNvCxnSpPr>
          <p:nvPr/>
        </p:nvCxnSpPr>
        <p:spPr>
          <a:xfrm flipH="1" flipV="1">
            <a:off x="715189" y="1379724"/>
            <a:ext cx="3284938" cy="8429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EBC9D5-9F00-D941-AA8B-F2DF807D99BB}"/>
              </a:ext>
            </a:extLst>
          </p:cNvPr>
          <p:cNvCxnSpPr>
            <a:cxnSpLocks/>
          </p:cNvCxnSpPr>
          <p:nvPr/>
        </p:nvCxnSpPr>
        <p:spPr>
          <a:xfrm flipV="1">
            <a:off x="5191657" y="1400107"/>
            <a:ext cx="2965674" cy="7903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3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3687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3" y="2417025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5869962" y="3607596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5822703" y="5377465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2098705" y="331380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2098704" y="49504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264261" y="490426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264261" y="340754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178168" y="49086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7994889" y="449541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3008735"/>
            <a:ext cx="1318030" cy="1318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FC3E7-FDD1-B54C-B470-7ABAC656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65" y="4772014"/>
            <a:ext cx="1210903" cy="121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4718450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>
            <a:off x="1172818" y="1590261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1843283" y="1500754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3FB03-5C62-4B4F-8829-5F68D98D7E7E}"/>
              </a:ext>
            </a:extLst>
          </p:cNvPr>
          <p:cNvSpPr/>
          <p:nvPr/>
        </p:nvSpPr>
        <p:spPr>
          <a:xfrm>
            <a:off x="5307495" y="1500751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6231833" y="1500751"/>
            <a:ext cx="3156097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574C6-C6EA-6641-94CB-8AB4038356AD}"/>
              </a:ext>
            </a:extLst>
          </p:cNvPr>
          <p:cNvSpPr/>
          <p:nvPr/>
        </p:nvSpPr>
        <p:spPr>
          <a:xfrm>
            <a:off x="9387930" y="1500751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1893106" y="155015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3574465" y="1500754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3624288" y="155015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CFA1-189F-124D-947C-150E07A00527}"/>
              </a:ext>
            </a:extLst>
          </p:cNvPr>
          <p:cNvSpPr txBox="1"/>
          <p:nvPr/>
        </p:nvSpPr>
        <p:spPr>
          <a:xfrm>
            <a:off x="5321907" y="1688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タイプ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8FEE7-9C61-D642-BD91-C289C0914F96}"/>
              </a:ext>
            </a:extLst>
          </p:cNvPr>
          <p:cNvSpPr txBox="1"/>
          <p:nvPr/>
        </p:nvSpPr>
        <p:spPr>
          <a:xfrm>
            <a:off x="9526132" y="166268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6574606" y="1662689"/>
            <a:ext cx="24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など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38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385142" y="1630016"/>
            <a:ext cx="3342723" cy="4838216"/>
          </a:xfrm>
          <a:prstGeom prst="wedgeRectCallout">
            <a:avLst>
              <a:gd name="adj1" fmla="val -67403"/>
              <a:gd name="adj2" fmla="val 83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68545" y="2613683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78343" y="4512364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47" y="2014822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4" y="5391107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21286" y="4383552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48" y="3778101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47" y="3724537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697287" y="2166005"/>
            <a:ext cx="2855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Host: PC1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697287" y="395652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697287" y="56961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862451" y="450965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55414" y="447044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889926" y="342178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87648" y="48347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77200"/>
              </p:ext>
            </p:extLst>
          </p:nvPr>
        </p:nvGraphicFramePr>
        <p:xfrm>
          <a:off x="8498004" y="2849807"/>
          <a:ext cx="3113630" cy="127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2856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511767" y="238571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学習前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A0067-5678-2A49-8B87-2ADEF9CB5546}"/>
              </a:ext>
            </a:extLst>
          </p:cNvPr>
          <p:cNvSpPr txBox="1"/>
          <p:nvPr/>
        </p:nvSpPr>
        <p:spPr>
          <a:xfrm>
            <a:off x="4862844" y="33070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6019F-01F3-6241-81AB-35929BEAA9E8}"/>
              </a:ext>
            </a:extLst>
          </p:cNvPr>
          <p:cNvSpPr txBox="1"/>
          <p:nvPr/>
        </p:nvSpPr>
        <p:spPr>
          <a:xfrm>
            <a:off x="4862844" y="58892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C5B5227-A0D5-0F42-B1BF-6D59B7CF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0211"/>
              </p:ext>
            </p:extLst>
          </p:nvPr>
        </p:nvGraphicFramePr>
        <p:xfrm>
          <a:off x="8492106" y="5101173"/>
          <a:ext cx="31136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73B94C-B722-AF44-99D2-70032CA18857}"/>
              </a:ext>
            </a:extLst>
          </p:cNvPr>
          <p:cNvSpPr txBox="1"/>
          <p:nvPr/>
        </p:nvSpPr>
        <p:spPr>
          <a:xfrm>
            <a:off x="8543481" y="4589484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学習後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0863E9-B8D4-2B47-B349-BA1CBEFB4916}"/>
              </a:ext>
            </a:extLst>
          </p:cNvPr>
          <p:cNvSpPr/>
          <p:nvPr/>
        </p:nvSpPr>
        <p:spPr>
          <a:xfrm>
            <a:off x="10876224" y="4333676"/>
            <a:ext cx="655983" cy="55388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09DDC15-6E8A-1247-9B4A-143914A55259}"/>
              </a:ext>
            </a:extLst>
          </p:cNvPr>
          <p:cNvSpPr/>
          <p:nvPr/>
        </p:nvSpPr>
        <p:spPr>
          <a:xfrm>
            <a:off x="1852989" y="573570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13B3-45E4-B940-A045-D248E9A42F08}"/>
              </a:ext>
            </a:extLst>
          </p:cNvPr>
          <p:cNvSpPr/>
          <p:nvPr/>
        </p:nvSpPr>
        <p:spPr>
          <a:xfrm>
            <a:off x="2523454" y="484063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911098-F526-694F-A762-59E64C30E9B5}"/>
              </a:ext>
            </a:extLst>
          </p:cNvPr>
          <p:cNvSpPr/>
          <p:nvPr/>
        </p:nvSpPr>
        <p:spPr>
          <a:xfrm>
            <a:off x="7954305" y="484060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191BA-1921-864D-B808-71F78740E520}"/>
              </a:ext>
            </a:extLst>
          </p:cNvPr>
          <p:cNvSpPr txBox="1"/>
          <p:nvPr/>
        </p:nvSpPr>
        <p:spPr>
          <a:xfrm>
            <a:off x="2825647" y="49411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5BA3C2-8FED-3248-9DD0-DB56F576A689}"/>
              </a:ext>
            </a:extLst>
          </p:cNvPr>
          <p:cNvSpPr txBox="1"/>
          <p:nvPr/>
        </p:nvSpPr>
        <p:spPr>
          <a:xfrm>
            <a:off x="8322743" y="663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EE466-7486-0E4A-B975-9B5BACCF1DD3}"/>
              </a:ext>
            </a:extLst>
          </p:cNvPr>
          <p:cNvSpPr txBox="1"/>
          <p:nvPr/>
        </p:nvSpPr>
        <p:spPr>
          <a:xfrm>
            <a:off x="2949917" y="80762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588C0-FD6B-8B45-A30A-605F00493296}"/>
              </a:ext>
            </a:extLst>
          </p:cNvPr>
          <p:cNvSpPr/>
          <p:nvPr/>
        </p:nvSpPr>
        <p:spPr>
          <a:xfrm>
            <a:off x="5240919" y="487540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ABE21-5E09-DC46-A132-D7CA7A940A9C}"/>
              </a:ext>
            </a:extLst>
          </p:cNvPr>
          <p:cNvSpPr txBox="1"/>
          <p:nvPr/>
        </p:nvSpPr>
        <p:spPr>
          <a:xfrm>
            <a:off x="5427668" y="49411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0C7FC-33EA-114D-9DFB-38CC797B79AB}"/>
              </a:ext>
            </a:extLst>
          </p:cNvPr>
          <p:cNvSpPr txBox="1"/>
          <p:nvPr/>
        </p:nvSpPr>
        <p:spPr>
          <a:xfrm>
            <a:off x="5622425" y="81162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60CAD739-EF56-A242-A42E-6BE9A895A9AD}"/>
              </a:ext>
            </a:extLst>
          </p:cNvPr>
          <p:cNvSpPr/>
          <p:nvPr/>
        </p:nvSpPr>
        <p:spPr>
          <a:xfrm>
            <a:off x="5558491" y="3979736"/>
            <a:ext cx="1868736" cy="395895"/>
          </a:xfrm>
          <a:prstGeom prst="leftArrow">
            <a:avLst>
              <a:gd name="adj1" fmla="val 2489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23872-4471-E441-A8A5-9BCA1428037F}"/>
              </a:ext>
            </a:extLst>
          </p:cNvPr>
          <p:cNvSpPr/>
          <p:nvPr/>
        </p:nvSpPr>
        <p:spPr>
          <a:xfrm rot="1945716">
            <a:off x="5806672" y="3650498"/>
            <a:ext cx="1719900" cy="1226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D8E09-8F60-E145-B36F-35F9EAD0D87D}"/>
              </a:ext>
            </a:extLst>
          </p:cNvPr>
          <p:cNvSpPr txBox="1"/>
          <p:nvPr/>
        </p:nvSpPr>
        <p:spPr>
          <a:xfrm>
            <a:off x="8511767" y="1714992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7872733" y="1749794"/>
            <a:ext cx="3656658" cy="2517521"/>
          </a:xfrm>
          <a:prstGeom prst="wedgeRectCallout">
            <a:avLst>
              <a:gd name="adj1" fmla="val -124995"/>
              <a:gd name="adj2" fmla="val -44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0956"/>
              </p:ext>
            </p:extLst>
          </p:nvPr>
        </p:nvGraphicFramePr>
        <p:xfrm>
          <a:off x="8048806" y="2347881"/>
          <a:ext cx="3331580" cy="1775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49832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824860" y="181808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22E67-7EEF-3545-ACD8-94EADEC0BF86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401118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360</Words>
  <Application>Microsoft Macintosh PowerPoint</Application>
  <PresentationFormat>Widescreen</PresentationFormat>
  <Paragraphs>160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47</cp:revision>
  <dcterms:created xsi:type="dcterms:W3CDTF">2018-02-03T07:04:34Z</dcterms:created>
  <dcterms:modified xsi:type="dcterms:W3CDTF">2018-05-19T07:04:32Z</dcterms:modified>
</cp:coreProperties>
</file>