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94629"/>
  </p:normalViewPr>
  <p:slideViewPr>
    <p:cSldViewPr snapToGrid="0" snapToObjects="1">
      <p:cViewPr varScale="1">
        <p:scale>
          <a:sx n="145" d="100"/>
          <a:sy n="14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35970" y="3463774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769646" y="943265"/>
            <a:ext cx="3171118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32419" y="943265"/>
            <a:ext cx="3877774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397516" y="943265"/>
            <a:ext cx="3071672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81492" y="3022333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903565" y="2994539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92340" y="3712998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25" y="4355297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9" y="2896305"/>
            <a:ext cx="1210903" cy="1210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469837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05" y="2877313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63" y="2972217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1" y="2972397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3009974" y="3526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29596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31109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73" y="2896305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55578" y="3711877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3" y="4354176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39838" y="370659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23" y="4348893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33765" y="360304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001596" y="543859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1001596" y="20188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29596" y="201191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14395" y="120858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06813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10.0.3.103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0000.0003.0103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275984" y="3793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9015029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620691" y="201889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98841" y="43904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42756" y="436571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54224" y="4348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775175-F669-724D-933B-80DE9C18D279}"/>
              </a:ext>
            </a:extLst>
          </p:cNvPr>
          <p:cNvCxnSpPr>
            <a:cxnSpLocks/>
          </p:cNvCxnSpPr>
          <p:nvPr/>
        </p:nvCxnSpPr>
        <p:spPr>
          <a:xfrm>
            <a:off x="3098744" y="2713310"/>
            <a:ext cx="480486" cy="46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02040-3570-2F46-A619-AF372F424601}"/>
              </a:ext>
            </a:extLst>
          </p:cNvPr>
          <p:cNvCxnSpPr>
            <a:cxnSpLocks/>
          </p:cNvCxnSpPr>
          <p:nvPr/>
        </p:nvCxnSpPr>
        <p:spPr>
          <a:xfrm flipH="1">
            <a:off x="4464354" y="2754715"/>
            <a:ext cx="469689" cy="39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7042C-14B2-4644-AA7F-9C53996F076F}"/>
              </a:ext>
            </a:extLst>
          </p:cNvPr>
          <p:cNvCxnSpPr>
            <a:cxnSpLocks/>
          </p:cNvCxnSpPr>
          <p:nvPr/>
        </p:nvCxnSpPr>
        <p:spPr>
          <a:xfrm>
            <a:off x="7263392" y="1920406"/>
            <a:ext cx="560998" cy="1219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4ACDF4-6405-804A-B2E4-356B1D6C9F4C}"/>
              </a:ext>
            </a:extLst>
          </p:cNvPr>
          <p:cNvCxnSpPr>
            <a:cxnSpLocks/>
          </p:cNvCxnSpPr>
          <p:nvPr/>
        </p:nvCxnSpPr>
        <p:spPr>
          <a:xfrm flipH="1">
            <a:off x="8621449" y="2734702"/>
            <a:ext cx="367992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611498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81135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32709" y="4809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32264" y="3507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90257" y="3514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7EF255-3415-CA4A-A9E6-CCEA84DC5E0C}"/>
              </a:ext>
            </a:extLst>
          </p:cNvPr>
          <p:cNvSpPr/>
          <p:nvPr/>
        </p:nvSpPr>
        <p:spPr>
          <a:xfrm>
            <a:off x="336884" y="423511"/>
            <a:ext cx="10265920" cy="2618071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556548" y="1180031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ネットワークの設定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Mask: 255.255.255.0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10.0.1.1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47382-616B-A840-B222-0EEEB3D7590F}"/>
              </a:ext>
            </a:extLst>
          </p:cNvPr>
          <p:cNvSpPr txBox="1"/>
          <p:nvPr/>
        </p:nvSpPr>
        <p:spPr>
          <a:xfrm>
            <a:off x="5520472" y="59384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25676-1F17-8249-B943-7686011718A1}"/>
              </a:ext>
            </a:extLst>
          </p:cNvPr>
          <p:cNvSpPr txBox="1"/>
          <p:nvPr/>
        </p:nvSpPr>
        <p:spPr>
          <a:xfrm>
            <a:off x="7887058" y="613322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21F52D69-62E9-8045-B2D2-D1B402D2CBE5}"/>
              </a:ext>
            </a:extLst>
          </p:cNvPr>
          <p:cNvSpPr/>
          <p:nvPr/>
        </p:nvSpPr>
        <p:spPr>
          <a:xfrm>
            <a:off x="8586639" y="1087663"/>
            <a:ext cx="699888" cy="2926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80BC9C8-FDA1-3C48-A939-2E9EED07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64" y="3957074"/>
            <a:ext cx="879591" cy="87959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BB43C-DEB0-C647-B8A0-704C21949651}"/>
              </a:ext>
            </a:extLst>
          </p:cNvPr>
          <p:cNvSpPr txBox="1"/>
          <p:nvPr/>
        </p:nvSpPr>
        <p:spPr>
          <a:xfrm>
            <a:off x="6738765" y="2442363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3952DE-5074-B64F-A5D8-7F4BDF9DE25A}"/>
              </a:ext>
            </a:extLst>
          </p:cNvPr>
          <p:cNvSpPr txBox="1"/>
          <p:nvPr/>
        </p:nvSpPr>
        <p:spPr>
          <a:xfrm>
            <a:off x="9200970" y="244259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F61B1-E56A-9444-8FB2-FD6DFE6C07AE}"/>
              </a:ext>
            </a:extLst>
          </p:cNvPr>
          <p:cNvSpPr txBox="1"/>
          <p:nvPr/>
        </p:nvSpPr>
        <p:spPr>
          <a:xfrm>
            <a:off x="4715248" y="419681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09316C-5FE9-4F4E-94A5-EB78F9C11BC2}"/>
              </a:ext>
            </a:extLst>
          </p:cNvPr>
          <p:cNvSpPr txBox="1"/>
          <p:nvPr/>
        </p:nvSpPr>
        <p:spPr>
          <a:xfrm>
            <a:off x="9464351" y="41968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7FA0BC-D2B2-EA4B-9FB7-8CDF4DCA3FD8}"/>
              </a:ext>
            </a:extLst>
          </p:cNvPr>
          <p:cNvSpPr/>
          <p:nvPr/>
        </p:nvSpPr>
        <p:spPr>
          <a:xfrm>
            <a:off x="6210270" y="1087663"/>
            <a:ext cx="699888" cy="29260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AEDFD7-4DD9-4D4F-842B-DCF4246F940F}"/>
              </a:ext>
            </a:extLst>
          </p:cNvPr>
          <p:cNvSpPr/>
          <p:nvPr/>
        </p:nvSpPr>
        <p:spPr>
          <a:xfrm>
            <a:off x="5534534" y="1342627"/>
            <a:ext cx="4812633" cy="995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4D0F-DC04-914F-985D-2F35DDF5D063}"/>
              </a:ext>
            </a:extLst>
          </p:cNvPr>
          <p:cNvSpPr txBox="1"/>
          <p:nvPr/>
        </p:nvSpPr>
        <p:spPr>
          <a:xfrm rot="16200000">
            <a:off x="6071894" y="296532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3BE2D2-C6BD-484B-BC7A-F4B38DC6A901}"/>
              </a:ext>
            </a:extLst>
          </p:cNvPr>
          <p:cNvSpPr txBox="1"/>
          <p:nvPr/>
        </p:nvSpPr>
        <p:spPr>
          <a:xfrm rot="16200000">
            <a:off x="8462759" y="302410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264F-8D00-A24E-BF78-5EDF95A9EB43}"/>
              </a:ext>
            </a:extLst>
          </p:cNvPr>
          <p:cNvSpPr txBox="1"/>
          <p:nvPr/>
        </p:nvSpPr>
        <p:spPr>
          <a:xfrm>
            <a:off x="7503747" y="1503586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宛先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ja-JP" altLang="en-US" sz="2000" b="1">
                <a:solidFill>
                  <a:schemeClr val="bg1"/>
                </a:solidFill>
                <a:latin typeface="+mn-ea"/>
              </a:rPr>
              <a:t>は自分が属する</a:t>
            </a:r>
            <a:endParaRPr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ネットワーク内か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B75CB-CA6D-2344-A528-82D5765D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5" y="2382567"/>
            <a:ext cx="1318030" cy="131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910A7-441D-0443-9285-F05ED11B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8" y="4008892"/>
            <a:ext cx="915091" cy="91509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798D0-3B79-164B-BA8B-490D1226584B}"/>
              </a:ext>
            </a:extLst>
          </p:cNvPr>
          <p:cNvSpPr/>
          <p:nvPr/>
        </p:nvSpPr>
        <p:spPr>
          <a:xfrm>
            <a:off x="5744122" y="1605292"/>
            <a:ext cx="1651353" cy="4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3A3-7328-2347-B38C-436A6072CCAC}"/>
              </a:ext>
            </a:extLst>
          </p:cNvPr>
          <p:cNvSpPr txBox="1"/>
          <p:nvPr/>
        </p:nvSpPr>
        <p:spPr>
          <a:xfrm>
            <a:off x="5797371" y="165747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A1C9-0D92-1B4A-89AF-EF97BCF8E2F2}"/>
              </a:ext>
            </a:extLst>
          </p:cNvPr>
          <p:cNvSpPr/>
          <p:nvPr/>
        </p:nvSpPr>
        <p:spPr>
          <a:xfrm>
            <a:off x="3716887" y="1574511"/>
            <a:ext cx="193294" cy="4955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5A4-556A-6249-9D6F-15A65460BA83}"/>
              </a:ext>
            </a:extLst>
          </p:cNvPr>
          <p:cNvCxnSpPr/>
          <p:nvPr/>
        </p:nvCxnSpPr>
        <p:spPr>
          <a:xfrm>
            <a:off x="4067641" y="1841750"/>
            <a:ext cx="1295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F32A1B4-D3B5-FA47-BD11-A3B9619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3" y="5752157"/>
            <a:ext cx="915091" cy="91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E90C6D-4784-F045-8B9E-7231A175C06D}"/>
              </a:ext>
            </a:extLst>
          </p:cNvPr>
          <p:cNvSpPr txBox="1"/>
          <p:nvPr/>
        </p:nvSpPr>
        <p:spPr>
          <a:xfrm>
            <a:off x="9395183" y="600964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C7FDA-CF59-5B49-993F-22A316ACB408}"/>
              </a:ext>
            </a:extLst>
          </p:cNvPr>
          <p:cNvCxnSpPr>
            <a:cxnSpLocks/>
          </p:cNvCxnSpPr>
          <p:nvPr/>
        </p:nvCxnSpPr>
        <p:spPr>
          <a:xfrm>
            <a:off x="8955670" y="4746975"/>
            <a:ext cx="0" cy="1047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BE48278-95C1-9746-84DF-481D6B5F310A}"/>
              </a:ext>
            </a:extLst>
          </p:cNvPr>
          <p:cNvSpPr/>
          <p:nvPr/>
        </p:nvSpPr>
        <p:spPr>
          <a:xfrm>
            <a:off x="8490164" y="4885482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3378-8DC5-E04C-B87D-A8B5DB812F06}"/>
              </a:ext>
            </a:extLst>
          </p:cNvPr>
          <p:cNvSpPr txBox="1"/>
          <p:nvPr/>
        </p:nvSpPr>
        <p:spPr>
          <a:xfrm>
            <a:off x="2086529" y="284443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送信元ホスト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D0C8F-A512-2548-BFEB-A5D73C6C07C9}"/>
              </a:ext>
            </a:extLst>
          </p:cNvPr>
          <p:cNvSpPr txBox="1"/>
          <p:nvPr/>
        </p:nvSpPr>
        <p:spPr>
          <a:xfrm>
            <a:off x="983683" y="5431973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デフォルトゲートウェイの設定がされていないと、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ゲートウェイへ中継させられないため、自分が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属するネットワークの宛先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以外は送信できない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F3253-5866-6A4A-AB7E-0D2545557F29}"/>
              </a:ext>
            </a:extLst>
          </p:cNvPr>
          <p:cNvSpPr txBox="1"/>
          <p:nvPr/>
        </p:nvSpPr>
        <p:spPr>
          <a:xfrm>
            <a:off x="480877" y="569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B125-E4F0-EF4A-BC94-0132F28EA2E8}"/>
              </a:ext>
            </a:extLst>
          </p:cNvPr>
          <p:cNvSpPr txBox="1"/>
          <p:nvPr/>
        </p:nvSpPr>
        <p:spPr>
          <a:xfrm>
            <a:off x="6895662" y="324679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+mn-ea"/>
              </a:rPr>
              <a:t>IP</a:t>
            </a:r>
            <a:r>
              <a:rPr lang="ja-JP" altLang="en-US" b="1">
                <a:latin typeface="+mn-ea"/>
              </a:rPr>
              <a:t>の宛先へ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直接</a:t>
            </a:r>
            <a:r>
              <a:rPr lang="en-US" altLang="ja-JP" b="1" dirty="0">
                <a:latin typeface="+mn-ea"/>
              </a:rPr>
              <a:t>L2</a:t>
            </a:r>
            <a:r>
              <a:rPr lang="ja-JP" altLang="en-US" b="1">
                <a:latin typeface="+mn-ea"/>
              </a:rPr>
              <a:t>転送</a:t>
            </a:r>
            <a:endParaRPr 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A9545-07C1-EF4C-B94D-4E49E606B61A}"/>
              </a:ext>
            </a:extLst>
          </p:cNvPr>
          <p:cNvSpPr txBox="1"/>
          <p:nvPr/>
        </p:nvSpPr>
        <p:spPr>
          <a:xfrm>
            <a:off x="9363870" y="32929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ゲートウェイへ</a:t>
            </a:r>
            <a:endParaRPr lang="en-US" altLang="ja-JP" b="1" dirty="0"/>
          </a:p>
          <a:p>
            <a:r>
              <a:rPr lang="en-US" altLang="ja-JP" b="1" dirty="0"/>
              <a:t>L2</a:t>
            </a:r>
            <a:r>
              <a:rPr lang="ja-JP" altLang="en-US" b="1"/>
              <a:t>転送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2D5BE-6088-F843-A07F-D07D5C074674}"/>
              </a:ext>
            </a:extLst>
          </p:cNvPr>
          <p:cNvSpPr txBox="1"/>
          <p:nvPr/>
        </p:nvSpPr>
        <p:spPr>
          <a:xfrm>
            <a:off x="9473234" y="474697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ゲートウェイより先の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通信は送信元ホストは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関与しない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57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5503069" y="133838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291B-01B1-7047-9D67-EEE6FA35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6" y="3870747"/>
            <a:ext cx="1111746" cy="1111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B540A-C080-5B45-B5D2-7AED7CFDEBAA}"/>
              </a:ext>
            </a:extLst>
          </p:cNvPr>
          <p:cNvCxnSpPr>
            <a:cxnSpLocks/>
          </p:cNvCxnSpPr>
          <p:nvPr/>
        </p:nvCxnSpPr>
        <p:spPr>
          <a:xfrm flipV="1">
            <a:off x="4991692" y="2474504"/>
            <a:ext cx="0" cy="1952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5716-AA24-074D-BFC8-44F76761B6DC}"/>
              </a:ext>
            </a:extLst>
          </p:cNvPr>
          <p:cNvCxnSpPr>
            <a:cxnSpLocks/>
          </p:cNvCxnSpPr>
          <p:nvPr/>
        </p:nvCxnSpPr>
        <p:spPr>
          <a:xfrm>
            <a:off x="4991692" y="4430197"/>
            <a:ext cx="3061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6599324" y="267433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828061" y="288640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FFD70-082D-0E4F-95D9-99EF39D007F0}"/>
              </a:ext>
            </a:extLst>
          </p:cNvPr>
          <p:cNvSpPr txBox="1"/>
          <p:nvPr/>
        </p:nvSpPr>
        <p:spPr>
          <a:xfrm>
            <a:off x="8646315" y="398400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10.0.1.100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6495045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6910193" y="535420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653541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4566610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4867884" y="539670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461660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30991F7-70BA-9A4F-AAA5-379B75894084}"/>
              </a:ext>
            </a:extLst>
          </p:cNvPr>
          <p:cNvSpPr/>
          <p:nvPr/>
        </p:nvSpPr>
        <p:spPr>
          <a:xfrm>
            <a:off x="9391905" y="220082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3154698" y="512757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3446511" y="558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3229725" y="8569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745557" y="512650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960370" y="5579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801334" y="8568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654095" y="511474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813347" y="6721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4157862" y="1483619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4518441" y="15175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A23EB-AE1C-324D-8285-EC8450C19138}"/>
              </a:ext>
            </a:extLst>
          </p:cNvPr>
          <p:cNvSpPr/>
          <p:nvPr/>
        </p:nvSpPr>
        <p:spPr>
          <a:xfrm>
            <a:off x="6495045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3ECFE-2B39-464D-8279-A633BBD87F85}"/>
              </a:ext>
            </a:extLst>
          </p:cNvPr>
          <p:cNvSpPr txBox="1"/>
          <p:nvPr/>
        </p:nvSpPr>
        <p:spPr>
          <a:xfrm>
            <a:off x="6910193" y="560639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F74D-00CE-4E43-8A90-1DF184C734DD}"/>
              </a:ext>
            </a:extLst>
          </p:cNvPr>
          <p:cNvSpPr txBox="1"/>
          <p:nvPr/>
        </p:nvSpPr>
        <p:spPr>
          <a:xfrm>
            <a:off x="653541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A24CE0-FF9E-984D-9F3B-06ABF68016AA}"/>
              </a:ext>
            </a:extLst>
          </p:cNvPr>
          <p:cNvSpPr/>
          <p:nvPr/>
        </p:nvSpPr>
        <p:spPr>
          <a:xfrm>
            <a:off x="4566610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BCD74B-7C92-2E48-8C49-480F4119BE63}"/>
              </a:ext>
            </a:extLst>
          </p:cNvPr>
          <p:cNvSpPr txBox="1"/>
          <p:nvPr/>
        </p:nvSpPr>
        <p:spPr>
          <a:xfrm>
            <a:off x="4867884" y="5606192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62C8B-7DA5-7B45-AF46-B02F6546FDC4}"/>
              </a:ext>
            </a:extLst>
          </p:cNvPr>
          <p:cNvSpPr txBox="1"/>
          <p:nvPr/>
        </p:nvSpPr>
        <p:spPr>
          <a:xfrm>
            <a:off x="461660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E917FF-BC2D-624A-B4D0-F53C1C26DC60}"/>
              </a:ext>
            </a:extLst>
          </p:cNvPr>
          <p:cNvSpPr/>
          <p:nvPr/>
        </p:nvSpPr>
        <p:spPr>
          <a:xfrm>
            <a:off x="3154698" y="5579279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0468-748D-EC44-A937-F457AD055F56}"/>
              </a:ext>
            </a:extLst>
          </p:cNvPr>
          <p:cNvSpPr txBox="1"/>
          <p:nvPr/>
        </p:nvSpPr>
        <p:spPr>
          <a:xfrm>
            <a:off x="3446511" y="56245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ACC2B-4B30-5840-AB5B-7160252FC71E}"/>
              </a:ext>
            </a:extLst>
          </p:cNvPr>
          <p:cNvSpPr txBox="1"/>
          <p:nvPr/>
        </p:nvSpPr>
        <p:spPr>
          <a:xfrm>
            <a:off x="3229725" y="59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19272-FD22-3E45-BA17-3C1850EF7BE8}"/>
              </a:ext>
            </a:extLst>
          </p:cNvPr>
          <p:cNvSpPr/>
          <p:nvPr/>
        </p:nvSpPr>
        <p:spPr>
          <a:xfrm>
            <a:off x="1745557" y="5579172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8497F-3814-4B43-962C-95188A96312D}"/>
              </a:ext>
            </a:extLst>
          </p:cNvPr>
          <p:cNvSpPr txBox="1"/>
          <p:nvPr/>
        </p:nvSpPr>
        <p:spPr>
          <a:xfrm>
            <a:off x="1960370" y="562445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CF47B-1143-1742-8030-B636E7B73FDB}"/>
              </a:ext>
            </a:extLst>
          </p:cNvPr>
          <p:cNvSpPr txBox="1"/>
          <p:nvPr/>
        </p:nvSpPr>
        <p:spPr>
          <a:xfrm>
            <a:off x="1801334" y="59233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95ECD-C311-1447-8846-BCF654469422}"/>
              </a:ext>
            </a:extLst>
          </p:cNvPr>
          <p:cNvSpPr/>
          <p:nvPr/>
        </p:nvSpPr>
        <p:spPr>
          <a:xfrm>
            <a:off x="654095" y="5577996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E79E0-E269-CB4D-A79D-8931A17B1286}"/>
              </a:ext>
            </a:extLst>
          </p:cNvPr>
          <p:cNvSpPr txBox="1"/>
          <p:nvPr/>
        </p:nvSpPr>
        <p:spPr>
          <a:xfrm>
            <a:off x="813347" y="573867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F068B-0465-4649-B264-24FDDA137EDA}"/>
              </a:ext>
            </a:extLst>
          </p:cNvPr>
          <p:cNvSpPr/>
          <p:nvPr/>
        </p:nvSpPr>
        <p:spPr>
          <a:xfrm>
            <a:off x="4616602" y="2158672"/>
            <a:ext cx="794122" cy="53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7626420" y="1843487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0" y="1993387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7764648" y="25557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484EFE-2A79-874A-8843-EE159ABE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1" y="1889495"/>
            <a:ext cx="1210903" cy="12109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291998-8CA5-744A-9CC9-A93DAF39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05" y="1970961"/>
            <a:ext cx="1111746" cy="111174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 flipV="1">
            <a:off x="766636" y="1247443"/>
            <a:ext cx="3285601" cy="26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 flipV="1">
            <a:off x="5789345" y="1238549"/>
            <a:ext cx="2547896" cy="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5E8C52-2D60-104C-9D71-12C1C5166706}"/>
              </a:ext>
            </a:extLst>
          </p:cNvPr>
          <p:cNvCxnSpPr>
            <a:cxnSpLocks/>
          </p:cNvCxnSpPr>
          <p:nvPr/>
        </p:nvCxnSpPr>
        <p:spPr>
          <a:xfrm flipV="1">
            <a:off x="712882" y="5178054"/>
            <a:ext cx="3423718" cy="3771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8E9158-C7DA-C94C-926A-D5A049F07121}"/>
              </a:ext>
            </a:extLst>
          </p:cNvPr>
          <p:cNvCxnSpPr>
            <a:cxnSpLocks/>
          </p:cNvCxnSpPr>
          <p:nvPr/>
        </p:nvCxnSpPr>
        <p:spPr>
          <a:xfrm flipH="1" flipV="1">
            <a:off x="5793375" y="5171943"/>
            <a:ext cx="2543866" cy="3896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4194037" y="175899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Server1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4464137-F975-F644-9622-8CF9FDDD066F}"/>
              </a:ext>
            </a:extLst>
          </p:cNvPr>
          <p:cNvSpPr/>
          <p:nvPr/>
        </p:nvSpPr>
        <p:spPr>
          <a:xfrm rot="16200000">
            <a:off x="5503068" y="445014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9EFA5-4693-5747-83E6-33B761DF323B}"/>
              </a:ext>
            </a:extLst>
          </p:cNvPr>
          <p:cNvSpPr/>
          <p:nvPr/>
        </p:nvSpPr>
        <p:spPr>
          <a:xfrm>
            <a:off x="4157861" y="4595382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C69B8-012B-7C46-843B-C9668E7C4030}"/>
              </a:ext>
            </a:extLst>
          </p:cNvPr>
          <p:cNvSpPr txBox="1"/>
          <p:nvPr/>
        </p:nvSpPr>
        <p:spPr>
          <a:xfrm>
            <a:off x="4518440" y="462935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EB0597-2990-7642-9EAE-9B57CBD3A5DF}"/>
              </a:ext>
            </a:extLst>
          </p:cNvPr>
          <p:cNvSpPr txBox="1"/>
          <p:nvPr/>
        </p:nvSpPr>
        <p:spPr>
          <a:xfrm>
            <a:off x="4194036" y="487075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391905" y="1105146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6688729" y="17154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Router(GW)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5254530" y="1695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3339300" y="1498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2211758" y="1681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0EC63-8004-774A-9BD7-D51F2348D3CA}"/>
              </a:ext>
            </a:extLst>
          </p:cNvPr>
          <p:cNvSpPr txBox="1"/>
          <p:nvPr/>
        </p:nvSpPr>
        <p:spPr>
          <a:xfrm>
            <a:off x="7044927" y="62650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1A90BB-61A0-C54F-87FE-4549CD37630B}"/>
              </a:ext>
            </a:extLst>
          </p:cNvPr>
          <p:cNvSpPr txBox="1"/>
          <p:nvPr/>
        </p:nvSpPr>
        <p:spPr>
          <a:xfrm>
            <a:off x="5294224" y="626065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FEE55C-2021-CA4C-A0FE-C05606A2B2C8}"/>
              </a:ext>
            </a:extLst>
          </p:cNvPr>
          <p:cNvSpPr txBox="1"/>
          <p:nvPr/>
        </p:nvSpPr>
        <p:spPr>
          <a:xfrm>
            <a:off x="3378994" y="6240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4B38C-4120-4E40-BCEE-C81563D62F5F}"/>
              </a:ext>
            </a:extLst>
          </p:cNvPr>
          <p:cNvSpPr txBox="1"/>
          <p:nvPr/>
        </p:nvSpPr>
        <p:spPr>
          <a:xfrm>
            <a:off x="2251452" y="62593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034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461BF36-7C64-3143-8767-B89AA65C7875}"/>
              </a:ext>
            </a:extLst>
          </p:cNvPr>
          <p:cNvSpPr/>
          <p:nvPr/>
        </p:nvSpPr>
        <p:spPr>
          <a:xfrm>
            <a:off x="4643497" y="125128"/>
            <a:ext cx="2782228" cy="1632919"/>
          </a:xfrm>
          <a:prstGeom prst="wedgeRoundRectCallout">
            <a:avLst>
              <a:gd name="adj1" fmla="val 7792"/>
              <a:gd name="adj2" fmla="val 6757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33C39-9BB8-5A40-B45B-1E60CEAE2220}"/>
              </a:ext>
            </a:extLst>
          </p:cNvPr>
          <p:cNvSpPr/>
          <p:nvPr/>
        </p:nvSpPr>
        <p:spPr>
          <a:xfrm>
            <a:off x="4797571" y="1319721"/>
            <a:ext cx="2450252" cy="3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3635396" y="260223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1548634" y="58815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216101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5042872" y="381018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5409894" y="381359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5083239" y="407984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3347563" y="381018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3590501" y="381864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3367440" y="409821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2172735" y="381018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2429030" y="38186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2180576" y="409638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007407" y="381955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145985" y="382634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040334" y="40789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178499" y="381723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225849" y="39828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2429105" y="2747469"/>
            <a:ext cx="1492567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2754490" y="2790383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5691876" y="2092479"/>
            <a:ext cx="843811" cy="59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36" y="1955845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5876522" y="25387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>
            <a:off x="225850" y="3361173"/>
            <a:ext cx="2203180" cy="3734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>
            <a:off x="3921672" y="3336815"/>
            <a:ext cx="2786027" cy="4533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2514040" y="303102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443531" y="14898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5349749" y="44510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3942403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2432634" y="44564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1323848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54575EA2-6845-C246-AC6F-96A51FFFA5E4}"/>
              </a:ext>
            </a:extLst>
          </p:cNvPr>
          <p:cNvSpPr/>
          <p:nvPr/>
        </p:nvSpPr>
        <p:spPr>
          <a:xfrm rot="16200000">
            <a:off x="9332742" y="26023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3B6FA2-7873-A649-BC66-65CDAC02CED1}"/>
              </a:ext>
            </a:extLst>
          </p:cNvPr>
          <p:cNvSpPr/>
          <p:nvPr/>
        </p:nvSpPr>
        <p:spPr>
          <a:xfrm>
            <a:off x="8171848" y="2747572"/>
            <a:ext cx="1447170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67793-B978-7149-AB83-19BFE2503AF7}"/>
              </a:ext>
            </a:extLst>
          </p:cNvPr>
          <p:cNvSpPr txBox="1"/>
          <p:nvPr/>
        </p:nvSpPr>
        <p:spPr>
          <a:xfrm>
            <a:off x="8451836" y="279048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6FC43E-C2F1-E243-9C61-325A442DB086}"/>
              </a:ext>
            </a:extLst>
          </p:cNvPr>
          <p:cNvSpPr txBox="1"/>
          <p:nvPr/>
        </p:nvSpPr>
        <p:spPr>
          <a:xfrm>
            <a:off x="8211386" y="303113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65D495-96EE-9649-A63E-65B19BCD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88" y="1835932"/>
            <a:ext cx="1318030" cy="131803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46B305-9313-AB41-8E12-DC0492E582C4}"/>
              </a:ext>
            </a:extLst>
          </p:cNvPr>
          <p:cNvSpPr/>
          <p:nvPr/>
        </p:nvSpPr>
        <p:spPr>
          <a:xfrm>
            <a:off x="10288021" y="570172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90B087-AD05-FC40-8D04-6C4A9F401C5C}"/>
              </a:ext>
            </a:extLst>
          </p:cNvPr>
          <p:cNvSpPr txBox="1"/>
          <p:nvPr/>
        </p:nvSpPr>
        <p:spPr>
          <a:xfrm>
            <a:off x="10655043" y="570513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6F0DE3-4ACD-EF48-A099-65C89654CA4B}"/>
              </a:ext>
            </a:extLst>
          </p:cNvPr>
          <p:cNvSpPr txBox="1"/>
          <p:nvPr/>
        </p:nvSpPr>
        <p:spPr>
          <a:xfrm>
            <a:off x="10328388" y="59713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0000.0002.0102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97FB0-DF18-1B42-87AB-CA14FCED98BE}"/>
              </a:ext>
            </a:extLst>
          </p:cNvPr>
          <p:cNvSpPr/>
          <p:nvPr/>
        </p:nvSpPr>
        <p:spPr>
          <a:xfrm>
            <a:off x="8592712" y="570172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D644FB-2CB5-C645-934C-8485442CAA22}"/>
              </a:ext>
            </a:extLst>
          </p:cNvPr>
          <p:cNvSpPr txBox="1"/>
          <p:nvPr/>
        </p:nvSpPr>
        <p:spPr>
          <a:xfrm>
            <a:off x="8835650" y="571018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A437F8-4361-6642-ACFD-4273F0114774}"/>
              </a:ext>
            </a:extLst>
          </p:cNvPr>
          <p:cNvSpPr txBox="1"/>
          <p:nvPr/>
        </p:nvSpPr>
        <p:spPr>
          <a:xfrm>
            <a:off x="8612589" y="59897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9C86C8-CD4A-0C48-AE89-0C7C4193B8D5}"/>
              </a:ext>
            </a:extLst>
          </p:cNvPr>
          <p:cNvSpPr/>
          <p:nvPr/>
        </p:nvSpPr>
        <p:spPr>
          <a:xfrm>
            <a:off x="7417884" y="570172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7077E-0197-8544-B68D-6C50F3AA9ED4}"/>
              </a:ext>
            </a:extLst>
          </p:cNvPr>
          <p:cNvSpPr txBox="1"/>
          <p:nvPr/>
        </p:nvSpPr>
        <p:spPr>
          <a:xfrm>
            <a:off x="7674179" y="57101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CDC1F-3045-B349-91D6-335A446143FE}"/>
              </a:ext>
            </a:extLst>
          </p:cNvPr>
          <p:cNvSpPr txBox="1"/>
          <p:nvPr/>
        </p:nvSpPr>
        <p:spPr>
          <a:xfrm>
            <a:off x="7425725" y="598792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DA7B6C-AD62-DC47-8353-6AFF8415A608}"/>
              </a:ext>
            </a:extLst>
          </p:cNvPr>
          <p:cNvSpPr/>
          <p:nvPr/>
        </p:nvSpPr>
        <p:spPr>
          <a:xfrm>
            <a:off x="6252556" y="571109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01583-8F50-4D47-B6A9-52F74C71B5D9}"/>
              </a:ext>
            </a:extLst>
          </p:cNvPr>
          <p:cNvSpPr txBox="1"/>
          <p:nvPr/>
        </p:nvSpPr>
        <p:spPr>
          <a:xfrm>
            <a:off x="6391134" y="571788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9C25AE-3A1F-BE40-8306-6FE089726BC7}"/>
              </a:ext>
            </a:extLst>
          </p:cNvPr>
          <p:cNvSpPr txBox="1"/>
          <p:nvPr/>
        </p:nvSpPr>
        <p:spPr>
          <a:xfrm>
            <a:off x="6285483" y="597050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A1884-7949-4344-8D63-BD40FE13E5CF}"/>
              </a:ext>
            </a:extLst>
          </p:cNvPr>
          <p:cNvSpPr/>
          <p:nvPr/>
        </p:nvSpPr>
        <p:spPr>
          <a:xfrm>
            <a:off x="5423648" y="570877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D38358-2435-0A44-8D82-E69692E4C69C}"/>
              </a:ext>
            </a:extLst>
          </p:cNvPr>
          <p:cNvSpPr txBox="1"/>
          <p:nvPr/>
        </p:nvSpPr>
        <p:spPr>
          <a:xfrm>
            <a:off x="5470998" y="587441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829ACE-D009-F942-A771-D280D30F9DA7}"/>
              </a:ext>
            </a:extLst>
          </p:cNvPr>
          <p:cNvSpPr txBox="1"/>
          <p:nvPr/>
        </p:nvSpPr>
        <p:spPr>
          <a:xfrm>
            <a:off x="10836566" y="63541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23745A-F3C4-DA4A-9546-E5F4B12787F4}"/>
              </a:ext>
            </a:extLst>
          </p:cNvPr>
          <p:cNvSpPr txBox="1"/>
          <p:nvPr/>
        </p:nvSpPr>
        <p:spPr>
          <a:xfrm>
            <a:off x="8980689" y="63469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32E32B-CDBB-9E4A-8F2B-D3F96072B9A7}"/>
              </a:ext>
            </a:extLst>
          </p:cNvPr>
          <p:cNvSpPr txBox="1"/>
          <p:nvPr/>
        </p:nvSpPr>
        <p:spPr>
          <a:xfrm>
            <a:off x="7677783" y="63479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34E596-E3B7-DF48-9DFF-CD04A7BF7E1B}"/>
              </a:ext>
            </a:extLst>
          </p:cNvPr>
          <p:cNvSpPr txBox="1"/>
          <p:nvPr/>
        </p:nvSpPr>
        <p:spPr>
          <a:xfrm>
            <a:off x="6568997" y="6346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E966F-BA90-B249-B38A-86BCC0D04BDD}"/>
              </a:ext>
            </a:extLst>
          </p:cNvPr>
          <p:cNvCxnSpPr>
            <a:cxnSpLocks/>
          </p:cNvCxnSpPr>
          <p:nvPr/>
        </p:nvCxnSpPr>
        <p:spPr>
          <a:xfrm flipV="1">
            <a:off x="5512026" y="3385674"/>
            <a:ext cx="2659822" cy="22718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60B18-A027-0C42-A61E-48A877309707}"/>
              </a:ext>
            </a:extLst>
          </p:cNvPr>
          <p:cNvCxnSpPr>
            <a:cxnSpLocks/>
          </p:cNvCxnSpPr>
          <p:nvPr/>
        </p:nvCxnSpPr>
        <p:spPr>
          <a:xfrm>
            <a:off x="9654385" y="3353482"/>
            <a:ext cx="2326690" cy="23039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DB411-1874-CA41-9FAB-00DE03D57435}"/>
              </a:ext>
            </a:extLst>
          </p:cNvPr>
          <p:cNvSpPr txBox="1"/>
          <p:nvPr/>
        </p:nvSpPr>
        <p:spPr>
          <a:xfrm>
            <a:off x="8065873" y="55148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3FCF97-58F9-DF45-A92C-A62EEF47444F}"/>
              </a:ext>
            </a:extLst>
          </p:cNvPr>
          <p:cNvSpPr txBox="1"/>
          <p:nvPr/>
        </p:nvSpPr>
        <p:spPr>
          <a:xfrm>
            <a:off x="4946357" y="20851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545CC-E6BD-F746-9053-C4E166CA043C}"/>
              </a:ext>
            </a:extLst>
          </p:cNvPr>
          <p:cNvSpPr txBox="1"/>
          <p:nvPr/>
        </p:nvSpPr>
        <p:spPr>
          <a:xfrm>
            <a:off x="6564211" y="20901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28E5FC-F8E9-DF4F-94D0-4ABD4EB1F8F7}"/>
              </a:ext>
            </a:extLst>
          </p:cNvPr>
          <p:cNvSpPr txBox="1"/>
          <p:nvPr/>
        </p:nvSpPr>
        <p:spPr>
          <a:xfrm>
            <a:off x="10707501" y="22967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5A17F-FC6F-8340-B71D-F5427BFC5A60}"/>
              </a:ext>
            </a:extLst>
          </p:cNvPr>
          <p:cNvSpPr txBox="1"/>
          <p:nvPr/>
        </p:nvSpPr>
        <p:spPr>
          <a:xfrm>
            <a:off x="1325029" y="23064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16256F-0CEB-474C-B4F6-1690BB551D22}"/>
              </a:ext>
            </a:extLst>
          </p:cNvPr>
          <p:cNvCxnSpPr>
            <a:cxnSpLocks/>
          </p:cNvCxnSpPr>
          <p:nvPr/>
        </p:nvCxnSpPr>
        <p:spPr>
          <a:xfrm>
            <a:off x="3263430" y="1310069"/>
            <a:ext cx="1678794" cy="905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F2B6DC-30DB-BA44-8681-615A1111B261}"/>
              </a:ext>
            </a:extLst>
          </p:cNvPr>
          <p:cNvCxnSpPr>
            <a:cxnSpLocks/>
          </p:cNvCxnSpPr>
          <p:nvPr/>
        </p:nvCxnSpPr>
        <p:spPr>
          <a:xfrm flipH="1">
            <a:off x="7267493" y="1244317"/>
            <a:ext cx="1846851" cy="983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E6750-D32F-DA44-AA26-A45556417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8627"/>
              </p:ext>
            </p:extLst>
          </p:nvPr>
        </p:nvGraphicFramePr>
        <p:xfrm>
          <a:off x="4801858" y="558598"/>
          <a:ext cx="2454230" cy="1112520"/>
        </p:xfrm>
        <a:graphic>
          <a:graphicData uri="http://schemas.openxmlformats.org/drawingml/2006/table">
            <a:tbl>
              <a:tblPr firstRow="1" bandRow="1"/>
              <a:tblGrid>
                <a:gridCol w="1609455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844775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D32509-6AB0-F945-8F64-B7E9C753B0DD}"/>
              </a:ext>
            </a:extLst>
          </p:cNvPr>
          <p:cNvSpPr txBox="1"/>
          <p:nvPr/>
        </p:nvSpPr>
        <p:spPr>
          <a:xfrm>
            <a:off x="4803996" y="163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C33-883B-D049-A9A9-83633189A11D}"/>
              </a:ext>
            </a:extLst>
          </p:cNvPr>
          <p:cNvSpPr txBox="1"/>
          <p:nvPr/>
        </p:nvSpPr>
        <p:spPr>
          <a:xfrm>
            <a:off x="4611015" y="284206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をチェックし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b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ヘッダを変更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693176"/>
            <a:ext cx="3171118" cy="24573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658510"/>
            <a:ext cx="3877774" cy="249203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636368"/>
            <a:ext cx="3071672" cy="2514175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4127926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68648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65869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63465" y="4377150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586310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560457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541465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636369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636549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41907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560457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6703" y="4376029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585189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10963" y="4370746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579906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426719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6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4836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5218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6214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5967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5799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50402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41715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41781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62390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DB6748B0-EC90-674E-A5F6-A79E981D7EB2}"/>
              </a:ext>
            </a:extLst>
          </p:cNvPr>
          <p:cNvSpPr/>
          <p:nvPr/>
        </p:nvSpPr>
        <p:spPr>
          <a:xfrm>
            <a:off x="2248067" y="436761"/>
            <a:ext cx="3627389" cy="2189313"/>
          </a:xfrm>
          <a:prstGeom prst="wedgeRoundRectCallout">
            <a:avLst>
              <a:gd name="adj1" fmla="val 3881"/>
              <a:gd name="adj2" fmla="val 9483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D4D950-8C2F-0B44-8088-14237C45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01568"/>
              </p:ext>
            </p:extLst>
          </p:nvPr>
        </p:nvGraphicFramePr>
        <p:xfrm>
          <a:off x="2827218" y="892952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AB556C5-E83D-E947-BCEC-6F69CAD08410}"/>
              </a:ext>
            </a:extLst>
          </p:cNvPr>
          <p:cNvSpPr txBox="1"/>
          <p:nvPr/>
        </p:nvSpPr>
        <p:spPr>
          <a:xfrm>
            <a:off x="2899887" y="475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F518E95-B7DC-4F4F-A7E5-2EB09817A9C0}"/>
              </a:ext>
            </a:extLst>
          </p:cNvPr>
          <p:cNvSpPr/>
          <p:nvPr/>
        </p:nvSpPr>
        <p:spPr>
          <a:xfrm>
            <a:off x="6187854" y="434460"/>
            <a:ext cx="3547056" cy="2189313"/>
          </a:xfrm>
          <a:prstGeom prst="wedgeRoundRectCallout">
            <a:avLst>
              <a:gd name="adj1" fmla="val 7566"/>
              <a:gd name="adj2" fmla="val 965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32C543A-D2EF-954B-99A9-AEA29BD3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5160"/>
              </p:ext>
            </p:extLst>
          </p:nvPr>
        </p:nvGraphicFramePr>
        <p:xfrm>
          <a:off x="6350805" y="890651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03D56B8A-C208-2A46-BE63-F28E1192A0C9}"/>
              </a:ext>
            </a:extLst>
          </p:cNvPr>
          <p:cNvSpPr txBox="1"/>
          <p:nvPr/>
        </p:nvSpPr>
        <p:spPr>
          <a:xfrm>
            <a:off x="6615981" y="472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DB1C25-44FC-5A44-A9BC-BE946E54072B}"/>
              </a:ext>
            </a:extLst>
          </p:cNvPr>
          <p:cNvCxnSpPr>
            <a:cxnSpLocks/>
          </p:cNvCxnSpPr>
          <p:nvPr/>
        </p:nvCxnSpPr>
        <p:spPr>
          <a:xfrm flipH="1">
            <a:off x="9373116" y="1459836"/>
            <a:ext cx="854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35DF5E-A412-3741-AA1F-96E49A27F94D}"/>
              </a:ext>
            </a:extLst>
          </p:cNvPr>
          <p:cNvCxnSpPr>
            <a:cxnSpLocks/>
          </p:cNvCxnSpPr>
          <p:nvPr/>
        </p:nvCxnSpPr>
        <p:spPr>
          <a:xfrm>
            <a:off x="1728303" y="2199377"/>
            <a:ext cx="911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2FC43-09A8-C542-816B-4C873010DB58}"/>
              </a:ext>
            </a:extLst>
          </p:cNvPr>
          <p:cNvSpPr txBox="1"/>
          <p:nvPr/>
        </p:nvSpPr>
        <p:spPr>
          <a:xfrm>
            <a:off x="10265220" y="12655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76B4B-6494-8E41-9E55-7BF8238C6D35}"/>
              </a:ext>
            </a:extLst>
          </p:cNvPr>
          <p:cNvSpPr txBox="1"/>
          <p:nvPr/>
        </p:nvSpPr>
        <p:spPr>
          <a:xfrm>
            <a:off x="288493" y="19957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043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own Arrow 114">
            <a:extLst>
              <a:ext uri="{FF2B5EF4-FFF2-40B4-BE49-F238E27FC236}">
                <a16:creationId xmlns:a16="http://schemas.microsoft.com/office/drawing/2014/main" id="{F9D1D872-7864-A54F-914E-584212419655}"/>
              </a:ext>
            </a:extLst>
          </p:cNvPr>
          <p:cNvSpPr/>
          <p:nvPr/>
        </p:nvSpPr>
        <p:spPr>
          <a:xfrm rot="16200000">
            <a:off x="2726986" y="21360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287989"/>
            <a:ext cx="3171118" cy="244868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272610"/>
            <a:ext cx="3877774" cy="246405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229075"/>
            <a:ext cx="3071672" cy="250759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3714051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27261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2448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H="1" flipV="1">
            <a:off x="1863465" y="3963276"/>
            <a:ext cx="3836" cy="92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172435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146582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127590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222494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222674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37769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146582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5415" y="3962155"/>
            <a:ext cx="1288" cy="860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171314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08657" y="3956872"/>
            <a:ext cx="2306" cy="88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166031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385332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2095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06980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10798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2076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1828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16603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46263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37576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37643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582518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6DAF90-EFED-9748-9AAC-87759DCA81AC}"/>
              </a:ext>
            </a:extLst>
          </p:cNvPr>
          <p:cNvSpPr/>
          <p:nvPr/>
        </p:nvSpPr>
        <p:spPr>
          <a:xfrm>
            <a:off x="3502963" y="383518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0552-2927-EB4C-A14E-9E64FDB9C015}"/>
              </a:ext>
            </a:extLst>
          </p:cNvPr>
          <p:cNvSpPr txBox="1"/>
          <p:nvPr/>
        </p:nvSpPr>
        <p:spPr>
          <a:xfrm>
            <a:off x="3535328" y="38722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6DF093-4C9E-6C44-8CC1-6A226A38FC16}"/>
              </a:ext>
            </a:extLst>
          </p:cNvPr>
          <p:cNvSpPr txBox="1"/>
          <p:nvPr/>
        </p:nvSpPr>
        <p:spPr>
          <a:xfrm>
            <a:off x="3507682" y="633457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AA60B5-005C-7A46-B05E-ABF9C48AE50B}"/>
              </a:ext>
            </a:extLst>
          </p:cNvPr>
          <p:cNvSpPr/>
          <p:nvPr/>
        </p:nvSpPr>
        <p:spPr>
          <a:xfrm>
            <a:off x="2539140" y="380896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2143C9-1B60-A643-9249-589929D27C12}"/>
              </a:ext>
            </a:extLst>
          </p:cNvPr>
          <p:cNvSpPr txBox="1"/>
          <p:nvPr/>
        </p:nvSpPr>
        <p:spPr>
          <a:xfrm>
            <a:off x="2492488" y="384607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B261B6-E081-7242-B9DA-0C5B4591FD20}"/>
              </a:ext>
            </a:extLst>
          </p:cNvPr>
          <p:cNvSpPr txBox="1"/>
          <p:nvPr/>
        </p:nvSpPr>
        <p:spPr>
          <a:xfrm>
            <a:off x="2743972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61C032-26A7-F844-9F7B-CAFFAA99C741}"/>
              </a:ext>
            </a:extLst>
          </p:cNvPr>
          <p:cNvSpPr/>
          <p:nvPr/>
        </p:nvSpPr>
        <p:spPr>
          <a:xfrm>
            <a:off x="1872315" y="371714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EBE385-C796-0B4D-90F6-89D5B58566B0}"/>
              </a:ext>
            </a:extLst>
          </p:cNvPr>
          <p:cNvSpPr txBox="1"/>
          <p:nvPr/>
        </p:nvSpPr>
        <p:spPr>
          <a:xfrm>
            <a:off x="1897782" y="37542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7CF10F-273C-D647-B844-9F45A87BA846}"/>
              </a:ext>
            </a:extLst>
          </p:cNvPr>
          <p:cNvSpPr txBox="1"/>
          <p:nvPr/>
        </p:nvSpPr>
        <p:spPr>
          <a:xfrm>
            <a:off x="1937778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776CA5-C256-EC4B-B800-3E949A5CAF85}"/>
              </a:ext>
            </a:extLst>
          </p:cNvPr>
          <p:cNvSpPr/>
          <p:nvPr/>
        </p:nvSpPr>
        <p:spPr>
          <a:xfrm>
            <a:off x="1070380" y="371714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721C5-6B5A-B449-967C-44FC3F5F4001}"/>
              </a:ext>
            </a:extLst>
          </p:cNvPr>
          <p:cNvSpPr txBox="1"/>
          <p:nvPr/>
        </p:nvSpPr>
        <p:spPr>
          <a:xfrm>
            <a:off x="1037784" y="38562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F22BCD-C3F8-F649-9975-B2F206BBB0D6}"/>
              </a:ext>
            </a:extLst>
          </p:cNvPr>
          <p:cNvSpPr txBox="1"/>
          <p:nvPr/>
        </p:nvSpPr>
        <p:spPr>
          <a:xfrm>
            <a:off x="1203485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0350D1-0EC5-EF4E-A76B-6A8C4C8D03A2}"/>
              </a:ext>
            </a:extLst>
          </p:cNvPr>
          <p:cNvSpPr/>
          <p:nvPr/>
        </p:nvSpPr>
        <p:spPr>
          <a:xfrm>
            <a:off x="7185539" y="1376125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F8FD34-DA61-0C4F-97DA-2C88A5824DAD}"/>
              </a:ext>
            </a:extLst>
          </p:cNvPr>
          <p:cNvSpPr txBox="1"/>
          <p:nvPr/>
        </p:nvSpPr>
        <p:spPr>
          <a:xfrm>
            <a:off x="7217904" y="1379836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DF266-7439-7945-B69F-77203E9B2EC1}"/>
              </a:ext>
            </a:extLst>
          </p:cNvPr>
          <p:cNvSpPr txBox="1"/>
          <p:nvPr/>
        </p:nvSpPr>
        <p:spPr>
          <a:xfrm>
            <a:off x="7190258" y="162606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071BB8-10EB-3249-9392-5E6CF724554E}"/>
              </a:ext>
            </a:extLst>
          </p:cNvPr>
          <p:cNvSpPr/>
          <p:nvPr/>
        </p:nvSpPr>
        <p:spPr>
          <a:xfrm>
            <a:off x="6221716" y="1373503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E8042F-8661-E244-868D-9ED970B8CE6F}"/>
              </a:ext>
            </a:extLst>
          </p:cNvPr>
          <p:cNvSpPr txBox="1"/>
          <p:nvPr/>
        </p:nvSpPr>
        <p:spPr>
          <a:xfrm>
            <a:off x="6175064" y="1377214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510F66-3F15-4D4E-BA88-D94DD78AA6E0}"/>
              </a:ext>
            </a:extLst>
          </p:cNvPr>
          <p:cNvSpPr txBox="1"/>
          <p:nvPr/>
        </p:nvSpPr>
        <p:spPr>
          <a:xfrm>
            <a:off x="6223137" y="163297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3CB182-D10A-C344-89E2-66F4A736A7CD}"/>
              </a:ext>
            </a:extLst>
          </p:cNvPr>
          <p:cNvSpPr/>
          <p:nvPr/>
        </p:nvSpPr>
        <p:spPr>
          <a:xfrm>
            <a:off x="5554891" y="1364321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BA562C-5298-6F44-BE8D-2BEE04192E09}"/>
              </a:ext>
            </a:extLst>
          </p:cNvPr>
          <p:cNvSpPr txBox="1"/>
          <p:nvPr/>
        </p:nvSpPr>
        <p:spPr>
          <a:xfrm>
            <a:off x="5580358" y="136803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99ED2E-FB7A-5444-AFAE-AF07680E4485}"/>
              </a:ext>
            </a:extLst>
          </p:cNvPr>
          <p:cNvSpPr txBox="1"/>
          <p:nvPr/>
        </p:nvSpPr>
        <p:spPr>
          <a:xfrm>
            <a:off x="5620354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E11DA3-898C-0A4A-AA63-B08E5334FA4E}"/>
              </a:ext>
            </a:extLst>
          </p:cNvPr>
          <p:cNvSpPr/>
          <p:nvPr/>
        </p:nvSpPr>
        <p:spPr>
          <a:xfrm>
            <a:off x="4752956" y="1364321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9F3D6A-2095-CC48-B7C2-1DD5A2309127}"/>
              </a:ext>
            </a:extLst>
          </p:cNvPr>
          <p:cNvSpPr txBox="1"/>
          <p:nvPr/>
        </p:nvSpPr>
        <p:spPr>
          <a:xfrm>
            <a:off x="4720360" y="137822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32C5FF-1AB2-6249-A61A-C4D93C9C7230}"/>
              </a:ext>
            </a:extLst>
          </p:cNvPr>
          <p:cNvSpPr txBox="1"/>
          <p:nvPr/>
        </p:nvSpPr>
        <p:spPr>
          <a:xfrm>
            <a:off x="4886061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B1F2DDC-5DDE-8A44-985D-816CE054A28C}"/>
              </a:ext>
            </a:extLst>
          </p:cNvPr>
          <p:cNvSpPr/>
          <p:nvPr/>
        </p:nvSpPr>
        <p:spPr>
          <a:xfrm>
            <a:off x="10988714" y="423239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217AA3-BED2-4D43-A7EC-9456535DF5A7}"/>
              </a:ext>
            </a:extLst>
          </p:cNvPr>
          <p:cNvSpPr txBox="1"/>
          <p:nvPr/>
        </p:nvSpPr>
        <p:spPr>
          <a:xfrm>
            <a:off x="11021079" y="426950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17DBBF-F5D2-DC4C-BEE5-FBEA51C187C7}"/>
              </a:ext>
            </a:extLst>
          </p:cNvPr>
          <p:cNvSpPr txBox="1"/>
          <p:nvPr/>
        </p:nvSpPr>
        <p:spPr>
          <a:xfrm>
            <a:off x="11135070" y="67385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75B1A6-4A25-D54A-8A6C-5BF6202C63BE}"/>
              </a:ext>
            </a:extLst>
          </p:cNvPr>
          <p:cNvSpPr/>
          <p:nvPr/>
        </p:nvSpPr>
        <p:spPr>
          <a:xfrm>
            <a:off x="10024891" y="420617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C1FA964-4C86-B649-9B5B-9EAD5A449EFF}"/>
              </a:ext>
            </a:extLst>
          </p:cNvPr>
          <p:cNvSpPr txBox="1"/>
          <p:nvPr/>
        </p:nvSpPr>
        <p:spPr>
          <a:xfrm>
            <a:off x="9978239" y="424328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9AA7-9AB9-9744-B210-5653DF00258B}"/>
              </a:ext>
            </a:extLst>
          </p:cNvPr>
          <p:cNvSpPr txBox="1"/>
          <p:nvPr/>
        </p:nvSpPr>
        <p:spPr>
          <a:xfrm>
            <a:off x="10037216" y="6705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3CE4C9-02C7-DC47-8C99-C08B876EC51E}"/>
              </a:ext>
            </a:extLst>
          </p:cNvPr>
          <p:cNvSpPr/>
          <p:nvPr/>
        </p:nvSpPr>
        <p:spPr>
          <a:xfrm>
            <a:off x="9358066" y="411435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C0CB15-8786-1647-B8C5-BA45429F33B9}"/>
              </a:ext>
            </a:extLst>
          </p:cNvPr>
          <p:cNvSpPr txBox="1"/>
          <p:nvPr/>
        </p:nvSpPr>
        <p:spPr>
          <a:xfrm>
            <a:off x="9383533" y="41514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C9CFB-9CE3-2E4A-954A-225B26B156A1}"/>
              </a:ext>
            </a:extLst>
          </p:cNvPr>
          <p:cNvSpPr txBox="1"/>
          <p:nvPr/>
        </p:nvSpPr>
        <p:spPr>
          <a:xfrm>
            <a:off x="9423529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DED61B-1DC0-A243-A351-BBF7BFC2556F}"/>
              </a:ext>
            </a:extLst>
          </p:cNvPr>
          <p:cNvSpPr/>
          <p:nvPr/>
        </p:nvSpPr>
        <p:spPr>
          <a:xfrm>
            <a:off x="8556131" y="411435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546084-6D5B-B248-A856-C1717AA25D27}"/>
              </a:ext>
            </a:extLst>
          </p:cNvPr>
          <p:cNvSpPr txBox="1"/>
          <p:nvPr/>
        </p:nvSpPr>
        <p:spPr>
          <a:xfrm>
            <a:off x="8523535" y="42534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B5F45-0F74-834C-A539-BEDD184A6F43}"/>
              </a:ext>
            </a:extLst>
          </p:cNvPr>
          <p:cNvSpPr txBox="1"/>
          <p:nvPr/>
        </p:nvSpPr>
        <p:spPr>
          <a:xfrm>
            <a:off x="8689236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432396-39BB-7349-8840-4B18B737DEB3}"/>
              </a:ext>
            </a:extLst>
          </p:cNvPr>
          <p:cNvSpPr/>
          <p:nvPr/>
        </p:nvSpPr>
        <p:spPr>
          <a:xfrm>
            <a:off x="1828756" y="2325927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B13042-F5F9-0947-BC93-8DBDF7EC9C7F}"/>
              </a:ext>
            </a:extLst>
          </p:cNvPr>
          <p:cNvSpPr txBox="1"/>
          <p:nvPr/>
        </p:nvSpPr>
        <p:spPr>
          <a:xfrm>
            <a:off x="2041978" y="235805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EF105D-821D-1E4C-AD8B-CDA859735968}"/>
              </a:ext>
            </a:extLst>
          </p:cNvPr>
          <p:cNvSpPr txBox="1"/>
          <p:nvPr/>
        </p:nvSpPr>
        <p:spPr>
          <a:xfrm>
            <a:off x="1801528" y="25602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803CF170-F037-534D-A680-FE2E0E0BF07C}"/>
              </a:ext>
            </a:extLst>
          </p:cNvPr>
          <p:cNvSpPr/>
          <p:nvPr/>
        </p:nvSpPr>
        <p:spPr>
          <a:xfrm rot="16200000">
            <a:off x="6320185" y="2191780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7266A6-889E-1C4F-BA5F-3F1D0BA41A2E}"/>
              </a:ext>
            </a:extLst>
          </p:cNvPr>
          <p:cNvSpPr/>
          <p:nvPr/>
        </p:nvSpPr>
        <p:spPr>
          <a:xfrm>
            <a:off x="5421955" y="2381670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02C1F2-CD39-514C-A996-2FA3E10EB82E}"/>
              </a:ext>
            </a:extLst>
          </p:cNvPr>
          <p:cNvSpPr txBox="1"/>
          <p:nvPr/>
        </p:nvSpPr>
        <p:spPr>
          <a:xfrm>
            <a:off x="5635177" y="24137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A071-B77A-7A42-AE31-216924308451}"/>
              </a:ext>
            </a:extLst>
          </p:cNvPr>
          <p:cNvSpPr txBox="1"/>
          <p:nvPr/>
        </p:nvSpPr>
        <p:spPr>
          <a:xfrm>
            <a:off x="5394727" y="261594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60E797AA-5774-0F45-A0E5-50392F7EA59C}"/>
              </a:ext>
            </a:extLst>
          </p:cNvPr>
          <p:cNvSpPr/>
          <p:nvPr/>
        </p:nvSpPr>
        <p:spPr>
          <a:xfrm rot="16200000">
            <a:off x="10093013" y="217279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D136D6-BF58-6143-8CAB-990718256FCD}"/>
              </a:ext>
            </a:extLst>
          </p:cNvPr>
          <p:cNvSpPr/>
          <p:nvPr/>
        </p:nvSpPr>
        <p:spPr>
          <a:xfrm>
            <a:off x="9194783" y="2362686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AFFA47-C31B-E441-81DF-E651B275E2F8}"/>
              </a:ext>
            </a:extLst>
          </p:cNvPr>
          <p:cNvSpPr txBox="1"/>
          <p:nvPr/>
        </p:nvSpPr>
        <p:spPr>
          <a:xfrm>
            <a:off x="9408005" y="23948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4AFF83-E184-9847-91D6-B9978D226DEC}"/>
              </a:ext>
            </a:extLst>
          </p:cNvPr>
          <p:cNvSpPr txBox="1"/>
          <p:nvPr/>
        </p:nvSpPr>
        <p:spPr>
          <a:xfrm>
            <a:off x="9167555" y="259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C30C47-949A-364F-B143-AB583E2DCA48}"/>
              </a:ext>
            </a:extLst>
          </p:cNvPr>
          <p:cNvCxnSpPr>
            <a:cxnSpLocks/>
          </p:cNvCxnSpPr>
          <p:nvPr/>
        </p:nvCxnSpPr>
        <p:spPr>
          <a:xfrm flipH="1" flipV="1">
            <a:off x="494598" y="1056577"/>
            <a:ext cx="1310948" cy="1269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00AA89-8CE8-074B-A2C3-857D3F7645E1}"/>
              </a:ext>
            </a:extLst>
          </p:cNvPr>
          <p:cNvCxnSpPr>
            <a:cxnSpLocks/>
          </p:cNvCxnSpPr>
          <p:nvPr/>
        </p:nvCxnSpPr>
        <p:spPr>
          <a:xfrm flipV="1">
            <a:off x="3001568" y="1063759"/>
            <a:ext cx="1333436" cy="12201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3DAD727-6E35-2C48-827C-C355C81E0BEE}"/>
              </a:ext>
            </a:extLst>
          </p:cNvPr>
          <p:cNvCxnSpPr>
            <a:cxnSpLocks/>
          </p:cNvCxnSpPr>
          <p:nvPr/>
        </p:nvCxnSpPr>
        <p:spPr>
          <a:xfrm flipH="1" flipV="1">
            <a:off x="4143464" y="2005091"/>
            <a:ext cx="1287067" cy="3395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65D9D73-1A98-504D-B254-010819F2E0BF}"/>
              </a:ext>
            </a:extLst>
          </p:cNvPr>
          <p:cNvCxnSpPr>
            <a:cxnSpLocks/>
          </p:cNvCxnSpPr>
          <p:nvPr/>
        </p:nvCxnSpPr>
        <p:spPr>
          <a:xfrm flipV="1">
            <a:off x="6603712" y="2024024"/>
            <a:ext cx="1465248" cy="3626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F49C513-73CA-834F-A05D-FA98D30FAE77}"/>
              </a:ext>
            </a:extLst>
          </p:cNvPr>
          <p:cNvCxnSpPr>
            <a:cxnSpLocks/>
          </p:cNvCxnSpPr>
          <p:nvPr/>
        </p:nvCxnSpPr>
        <p:spPr>
          <a:xfrm flipH="1" flipV="1">
            <a:off x="7994926" y="1101467"/>
            <a:ext cx="1199857" cy="12244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5D72665-5B86-7D48-AC4A-3892F382E025}"/>
              </a:ext>
            </a:extLst>
          </p:cNvPr>
          <p:cNvCxnSpPr>
            <a:cxnSpLocks/>
          </p:cNvCxnSpPr>
          <p:nvPr/>
        </p:nvCxnSpPr>
        <p:spPr>
          <a:xfrm flipV="1">
            <a:off x="10376540" y="1142618"/>
            <a:ext cx="1437365" cy="1231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CE0540-8A2F-2A47-801E-4FE4245EDA24}"/>
              </a:ext>
            </a:extLst>
          </p:cNvPr>
          <p:cNvSpPr/>
          <p:nvPr/>
        </p:nvSpPr>
        <p:spPr>
          <a:xfrm>
            <a:off x="423807" y="367643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76262A-6383-F34C-BC04-698707154C15}"/>
              </a:ext>
            </a:extLst>
          </p:cNvPr>
          <p:cNvSpPr txBox="1"/>
          <p:nvPr/>
        </p:nvSpPr>
        <p:spPr>
          <a:xfrm>
            <a:off x="395089" y="53964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BECB-D743-D749-92BD-28BE0707F152}"/>
              </a:ext>
            </a:extLst>
          </p:cNvPr>
          <p:cNvSpPr/>
          <p:nvPr/>
        </p:nvSpPr>
        <p:spPr>
          <a:xfrm>
            <a:off x="7903408" y="413092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FB5F54-2172-EF4C-9E29-4579B5E80CB9}"/>
              </a:ext>
            </a:extLst>
          </p:cNvPr>
          <p:cNvSpPr txBox="1"/>
          <p:nvPr/>
        </p:nvSpPr>
        <p:spPr>
          <a:xfrm>
            <a:off x="7874690" y="58509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98C7BA-1453-074B-B591-EDA5FBA26DDE}"/>
              </a:ext>
            </a:extLst>
          </p:cNvPr>
          <p:cNvSpPr/>
          <p:nvPr/>
        </p:nvSpPr>
        <p:spPr>
          <a:xfrm>
            <a:off x="4115578" y="1359979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A52FCA-3D6C-9541-A085-5EFDBA195754}"/>
              </a:ext>
            </a:extLst>
          </p:cNvPr>
          <p:cNvSpPr txBox="1"/>
          <p:nvPr/>
        </p:nvSpPr>
        <p:spPr>
          <a:xfrm>
            <a:off x="4086860" y="1531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58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433</Words>
  <Application>Microsoft Macintosh PowerPoint</Application>
  <PresentationFormat>Widescreen</PresentationFormat>
  <Paragraphs>248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52</cp:revision>
  <dcterms:created xsi:type="dcterms:W3CDTF">2018-02-03T07:04:34Z</dcterms:created>
  <dcterms:modified xsi:type="dcterms:W3CDTF">2018-06-25T00:53:18Z</dcterms:modified>
</cp:coreProperties>
</file>