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/>
    <p:restoredTop sz="94614"/>
  </p:normalViewPr>
  <p:slideViewPr>
    <p:cSldViewPr snapToGrid="0" snapToObjects="1">
      <p:cViewPr varScale="1">
        <p:scale>
          <a:sx n="159" d="100"/>
          <a:sy n="159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291931" y="536731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945397" y="2329219"/>
            <a:ext cx="2652117" cy="840612"/>
          </a:xfrm>
          <a:prstGeom prst="wedgeRoundRectCallout">
            <a:avLst>
              <a:gd name="adj1" fmla="val 50866"/>
              <a:gd name="adj2" fmla="val 8370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890256" y="23841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963273" y="2758311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R3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4" y="1314532"/>
            <a:ext cx="2762182" cy="840612"/>
          </a:xfrm>
          <a:prstGeom prst="wedgeRoundRectCallout">
            <a:avLst>
              <a:gd name="adj1" fmla="val 22302"/>
              <a:gd name="adj2" fmla="val 191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2926179" y="137667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Static Route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440556" y="1742294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907116" y="3828081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36" y="3189127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04709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358238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291931" y="536731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861341" y="2329219"/>
            <a:ext cx="2736173" cy="840612"/>
          </a:xfrm>
          <a:prstGeom prst="wedgeRoundRectCallout">
            <a:avLst>
              <a:gd name="adj1" fmla="val 50866"/>
              <a:gd name="adj2" fmla="val 8370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890256" y="23841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862536" y="2758311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  /24  via R3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4" y="1314532"/>
            <a:ext cx="2762182" cy="840612"/>
          </a:xfrm>
          <a:prstGeom prst="wedgeRoundRectCallout">
            <a:avLst>
              <a:gd name="adj1" fmla="val 22302"/>
              <a:gd name="adj2" fmla="val 191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2926179" y="137667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Static Route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367335" y="1742005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192.168.0.0  /16  via R2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907116" y="3828081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36" y="3189127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04709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50186BD-159F-F340-AE52-92E7B1AC3DEE}"/>
              </a:ext>
            </a:extLst>
          </p:cNvPr>
          <p:cNvSpPr/>
          <p:nvPr/>
        </p:nvSpPr>
        <p:spPr>
          <a:xfrm rot="1675335">
            <a:off x="5089237" y="4450152"/>
            <a:ext cx="1714089" cy="39030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8F954A-D5FE-2B43-995C-C9B073AE5E1F}"/>
              </a:ext>
            </a:extLst>
          </p:cNvPr>
          <p:cNvSpPr/>
          <p:nvPr/>
        </p:nvSpPr>
        <p:spPr>
          <a:xfrm>
            <a:off x="3750590" y="1684295"/>
            <a:ext cx="545806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1A03347-C93D-2C45-9831-8A8BAE6A7B4F}"/>
              </a:ext>
            </a:extLst>
          </p:cNvPr>
          <p:cNvSpPr/>
          <p:nvPr/>
        </p:nvSpPr>
        <p:spPr>
          <a:xfrm>
            <a:off x="2247091" y="2705410"/>
            <a:ext cx="545806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0808D-CE16-DF4A-90FC-FEAFCC6965C6}"/>
              </a:ext>
            </a:extLst>
          </p:cNvPr>
          <p:cNvSpPr txBox="1"/>
          <p:nvPr/>
        </p:nvSpPr>
        <p:spPr>
          <a:xfrm>
            <a:off x="1545121" y="42613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10.1.0.101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06BC2A-82F6-7E4B-BD4C-845C25B685DE}"/>
              </a:ext>
            </a:extLst>
          </p:cNvPr>
          <p:cNvSpPr txBox="1"/>
          <p:nvPr/>
        </p:nvSpPr>
        <p:spPr>
          <a:xfrm>
            <a:off x="9181660" y="423039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FE862-BA46-F041-81DC-0BC619BED5AC}"/>
              </a:ext>
            </a:extLst>
          </p:cNvPr>
          <p:cNvSpPr/>
          <p:nvPr/>
        </p:nvSpPr>
        <p:spPr>
          <a:xfrm>
            <a:off x="4573694" y="4727067"/>
            <a:ext cx="1007440" cy="314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 PC2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572607-49D8-7243-A5B7-D1ABE1C5039C}"/>
              </a:ext>
            </a:extLst>
          </p:cNvPr>
          <p:cNvSpPr/>
          <p:nvPr/>
        </p:nvSpPr>
        <p:spPr>
          <a:xfrm>
            <a:off x="392112" y="1854205"/>
            <a:ext cx="1345032" cy="702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273DB-8AA0-5A43-98A3-2F771F7F290C}"/>
              </a:ext>
            </a:extLst>
          </p:cNvPr>
          <p:cNvSpPr txBox="1"/>
          <p:nvPr/>
        </p:nvSpPr>
        <p:spPr>
          <a:xfrm rot="21572463">
            <a:off x="370535" y="1884699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Prefix</a:t>
            </a:r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長比較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6F685B-FB97-8743-A00A-BF83264DC26E}"/>
              </a:ext>
            </a:extLst>
          </p:cNvPr>
          <p:cNvSpPr txBox="1"/>
          <p:nvPr/>
        </p:nvSpPr>
        <p:spPr>
          <a:xfrm rot="21572463">
            <a:off x="347287" y="216883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こちらを優先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3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291931" y="536731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861341" y="2329219"/>
            <a:ext cx="2736173" cy="840612"/>
          </a:xfrm>
          <a:prstGeom prst="wedgeRoundRectCallout">
            <a:avLst>
              <a:gd name="adj1" fmla="val 50866"/>
              <a:gd name="adj2" fmla="val 8370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890256" y="23841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862536" y="2758311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  /24  via R3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4" y="1314532"/>
            <a:ext cx="2762182" cy="840612"/>
          </a:xfrm>
          <a:prstGeom prst="wedgeRoundRectCallout">
            <a:avLst>
              <a:gd name="adj1" fmla="val 22302"/>
              <a:gd name="adj2" fmla="val 191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2926179" y="137667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Static Route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367335" y="1742005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  /24  via R2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907116" y="3828081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36" y="3189127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04709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50186BD-159F-F340-AE52-92E7B1AC3DEE}"/>
              </a:ext>
            </a:extLst>
          </p:cNvPr>
          <p:cNvSpPr/>
          <p:nvPr/>
        </p:nvSpPr>
        <p:spPr>
          <a:xfrm rot="19775400">
            <a:off x="4492757" y="2891883"/>
            <a:ext cx="1714089" cy="39030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8F954A-D5FE-2B43-995C-C9B073AE5E1F}"/>
              </a:ext>
            </a:extLst>
          </p:cNvPr>
          <p:cNvSpPr/>
          <p:nvPr/>
        </p:nvSpPr>
        <p:spPr>
          <a:xfrm>
            <a:off x="2906163" y="1343891"/>
            <a:ext cx="1585564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1A03347-C93D-2C45-9831-8A8BAE6A7B4F}"/>
              </a:ext>
            </a:extLst>
          </p:cNvPr>
          <p:cNvSpPr/>
          <p:nvPr/>
        </p:nvSpPr>
        <p:spPr>
          <a:xfrm>
            <a:off x="1815752" y="2348243"/>
            <a:ext cx="928977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0808D-CE16-DF4A-90FC-FEAFCC6965C6}"/>
              </a:ext>
            </a:extLst>
          </p:cNvPr>
          <p:cNvSpPr txBox="1"/>
          <p:nvPr/>
        </p:nvSpPr>
        <p:spPr>
          <a:xfrm>
            <a:off x="1545121" y="42613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10.1.0.101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06BC2A-82F6-7E4B-BD4C-845C25B685DE}"/>
              </a:ext>
            </a:extLst>
          </p:cNvPr>
          <p:cNvSpPr txBox="1"/>
          <p:nvPr/>
        </p:nvSpPr>
        <p:spPr>
          <a:xfrm>
            <a:off x="9181660" y="423039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FE862-BA46-F041-81DC-0BC619BED5AC}"/>
              </a:ext>
            </a:extLst>
          </p:cNvPr>
          <p:cNvSpPr/>
          <p:nvPr/>
        </p:nvSpPr>
        <p:spPr>
          <a:xfrm>
            <a:off x="5471939" y="3256673"/>
            <a:ext cx="1007440" cy="314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 PC2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572607-49D8-7243-A5B7-D1ABE1C5039C}"/>
              </a:ext>
            </a:extLst>
          </p:cNvPr>
          <p:cNvSpPr/>
          <p:nvPr/>
        </p:nvSpPr>
        <p:spPr>
          <a:xfrm>
            <a:off x="1245785" y="917207"/>
            <a:ext cx="1345032" cy="702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273DB-8AA0-5A43-98A3-2F771F7F290C}"/>
              </a:ext>
            </a:extLst>
          </p:cNvPr>
          <p:cNvSpPr txBox="1"/>
          <p:nvPr/>
        </p:nvSpPr>
        <p:spPr>
          <a:xfrm rot="21572463">
            <a:off x="1265885" y="947701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</a:t>
            </a:r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値を比較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6F685B-FB97-8743-A00A-BF83264DC26E}"/>
              </a:ext>
            </a:extLst>
          </p:cNvPr>
          <p:cNvSpPr txBox="1"/>
          <p:nvPr/>
        </p:nvSpPr>
        <p:spPr>
          <a:xfrm rot="21572463">
            <a:off x="1200960" y="12318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こちらを優先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06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B904BA7-956F-8447-A80B-8AA50E95E9C8}"/>
              </a:ext>
            </a:extLst>
          </p:cNvPr>
          <p:cNvSpPr/>
          <p:nvPr/>
        </p:nvSpPr>
        <p:spPr>
          <a:xfrm>
            <a:off x="7537388" y="3781433"/>
            <a:ext cx="3481907" cy="251087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2579767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372185" y="530091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216817" y="2329219"/>
            <a:ext cx="3904676" cy="840612"/>
          </a:xfrm>
          <a:prstGeom prst="wedgeRoundRectCallout">
            <a:avLst>
              <a:gd name="adj1" fmla="val 40002"/>
              <a:gd name="adj2" fmla="val 8145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782544" y="23915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275351" y="2749043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R3 :  Metric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大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3" y="1314532"/>
            <a:ext cx="3839730" cy="840612"/>
          </a:xfrm>
          <a:prstGeom prst="wedgeRoundRectCallout">
            <a:avLst>
              <a:gd name="adj1" fmla="val 3707"/>
              <a:gd name="adj2" fmla="val 20052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3763315" y="140110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367335" y="1742005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R2 :  Metric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小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879284" y="2418304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84" y="1813139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77457" y="227530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50186BD-159F-F340-AE52-92E7B1AC3DEE}"/>
              </a:ext>
            </a:extLst>
          </p:cNvPr>
          <p:cNvSpPr/>
          <p:nvPr/>
        </p:nvSpPr>
        <p:spPr>
          <a:xfrm rot="19775400">
            <a:off x="4492757" y="2891883"/>
            <a:ext cx="1714089" cy="39030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0808D-CE16-DF4A-90FC-FEAFCC6965C6}"/>
              </a:ext>
            </a:extLst>
          </p:cNvPr>
          <p:cNvSpPr txBox="1"/>
          <p:nvPr/>
        </p:nvSpPr>
        <p:spPr>
          <a:xfrm>
            <a:off x="1545121" y="42613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10.1.0.101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06BC2A-82F6-7E4B-BD4C-845C25B685DE}"/>
              </a:ext>
            </a:extLst>
          </p:cNvPr>
          <p:cNvSpPr txBox="1"/>
          <p:nvPr/>
        </p:nvSpPr>
        <p:spPr>
          <a:xfrm>
            <a:off x="9254408" y="285440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FE862-BA46-F041-81DC-0BC619BED5AC}"/>
              </a:ext>
            </a:extLst>
          </p:cNvPr>
          <p:cNvSpPr/>
          <p:nvPr/>
        </p:nvSpPr>
        <p:spPr>
          <a:xfrm>
            <a:off x="5471939" y="3256673"/>
            <a:ext cx="1007440" cy="314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 PC2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572607-49D8-7243-A5B7-D1ABE1C5039C}"/>
              </a:ext>
            </a:extLst>
          </p:cNvPr>
          <p:cNvSpPr/>
          <p:nvPr/>
        </p:nvSpPr>
        <p:spPr>
          <a:xfrm>
            <a:off x="1210254" y="917207"/>
            <a:ext cx="1503113" cy="702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273DB-8AA0-5A43-98A3-2F771F7F290C}"/>
              </a:ext>
            </a:extLst>
          </p:cNvPr>
          <p:cNvSpPr txBox="1"/>
          <p:nvPr/>
        </p:nvSpPr>
        <p:spPr>
          <a:xfrm rot="21572463">
            <a:off x="1241686" y="947701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Metric</a:t>
            </a:r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を比較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6F685B-FB97-8743-A00A-BF83264DC26E}"/>
              </a:ext>
            </a:extLst>
          </p:cNvPr>
          <p:cNvSpPr txBox="1"/>
          <p:nvPr/>
        </p:nvSpPr>
        <p:spPr>
          <a:xfrm rot="21572463">
            <a:off x="1248094" y="12318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こちらを優先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30AD04-42B9-F843-88E4-6E97F90B5318}"/>
              </a:ext>
            </a:extLst>
          </p:cNvPr>
          <p:cNvSpPr/>
          <p:nvPr/>
        </p:nvSpPr>
        <p:spPr>
          <a:xfrm>
            <a:off x="8572282" y="3193441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E3027DB-B663-B945-BB87-EC870B4EB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18" y="3171299"/>
            <a:ext cx="1059293" cy="1059293"/>
          </a:xfrm>
          <a:prstGeom prst="rect">
            <a:avLst/>
          </a:prstGeom>
          <a:noFill/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154D808-8765-DE4F-BD25-7CFE3C600DDD}"/>
              </a:ext>
            </a:extLst>
          </p:cNvPr>
          <p:cNvSpPr txBox="1"/>
          <p:nvPr/>
        </p:nvSpPr>
        <p:spPr>
          <a:xfrm>
            <a:off x="8658974" y="37129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AB1522-4D8D-FF46-ADB1-817EC1414CA9}"/>
              </a:ext>
            </a:extLst>
          </p:cNvPr>
          <p:cNvSpPr txBox="1"/>
          <p:nvPr/>
        </p:nvSpPr>
        <p:spPr>
          <a:xfrm>
            <a:off x="9066774" y="402062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E097E0-378D-E548-970E-1BABFEC4D323}"/>
              </a:ext>
            </a:extLst>
          </p:cNvPr>
          <p:cNvSpPr txBox="1"/>
          <p:nvPr/>
        </p:nvSpPr>
        <p:spPr>
          <a:xfrm>
            <a:off x="8219514" y="283438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13970E-0D78-C545-99D3-7502292C7146}"/>
              </a:ext>
            </a:extLst>
          </p:cNvPr>
          <p:cNvSpPr txBox="1"/>
          <p:nvPr/>
        </p:nvSpPr>
        <p:spPr>
          <a:xfrm>
            <a:off x="8352998" y="572981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10.3.0.0/16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BF58AE2-ECE9-2D4C-A638-CD0909B0A0F5}"/>
              </a:ext>
            </a:extLst>
          </p:cNvPr>
          <p:cNvSpPr/>
          <p:nvPr/>
        </p:nvSpPr>
        <p:spPr>
          <a:xfrm>
            <a:off x="5000636" y="1742005"/>
            <a:ext cx="1079321" cy="336758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C7FDB65-D1DB-BD42-8FF1-2C1D6A433772}"/>
              </a:ext>
            </a:extLst>
          </p:cNvPr>
          <p:cNvSpPr/>
          <p:nvPr/>
        </p:nvSpPr>
        <p:spPr>
          <a:xfrm>
            <a:off x="2912887" y="2749043"/>
            <a:ext cx="1080973" cy="346250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D3C0217-2365-8D45-B4EC-68BE19E6CF5D}"/>
              </a:ext>
            </a:extLst>
          </p:cNvPr>
          <p:cNvCxnSpPr>
            <a:cxnSpLocks/>
          </p:cNvCxnSpPr>
          <p:nvPr/>
        </p:nvCxnSpPr>
        <p:spPr>
          <a:xfrm flipV="1">
            <a:off x="6982301" y="2739710"/>
            <a:ext cx="767730" cy="2555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9430BD-ABE9-4341-848E-AC0ECA54ACD3}"/>
              </a:ext>
            </a:extLst>
          </p:cNvPr>
          <p:cNvSpPr/>
          <p:nvPr/>
        </p:nvSpPr>
        <p:spPr>
          <a:xfrm>
            <a:off x="729916" y="1240211"/>
            <a:ext cx="3516174" cy="2328119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FC067A-2941-4E43-B696-E43C5799DC3F}"/>
              </a:ext>
            </a:extLst>
          </p:cNvPr>
          <p:cNvSpPr/>
          <p:nvPr/>
        </p:nvSpPr>
        <p:spPr>
          <a:xfrm>
            <a:off x="4536834" y="1242165"/>
            <a:ext cx="3045912" cy="1661122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008167-CF3A-164D-9697-2D485A2DFAC4}"/>
              </a:ext>
            </a:extLst>
          </p:cNvPr>
          <p:cNvSpPr/>
          <p:nvPr/>
        </p:nvSpPr>
        <p:spPr>
          <a:xfrm>
            <a:off x="7858200" y="1240211"/>
            <a:ext cx="3160909" cy="2328119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DB41C-311B-2E46-A571-575F7C6E0964}"/>
              </a:ext>
            </a:extLst>
          </p:cNvPr>
          <p:cNvSpPr txBox="1"/>
          <p:nvPr/>
        </p:nvSpPr>
        <p:spPr>
          <a:xfrm>
            <a:off x="2011736" y="68679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9BE5F-4B97-E04A-95F0-15E44706A6AC}"/>
              </a:ext>
            </a:extLst>
          </p:cNvPr>
          <p:cNvSpPr txBox="1"/>
          <p:nvPr/>
        </p:nvSpPr>
        <p:spPr>
          <a:xfrm>
            <a:off x="3360131" y="205166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5C367-D573-6B45-A88B-F542EEB6B4D7}"/>
              </a:ext>
            </a:extLst>
          </p:cNvPr>
          <p:cNvSpPr txBox="1"/>
          <p:nvPr/>
        </p:nvSpPr>
        <p:spPr>
          <a:xfrm>
            <a:off x="4916852" y="197304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A6D12-4E4B-8D41-8B59-91A37ED11951}"/>
              </a:ext>
            </a:extLst>
          </p:cNvPr>
          <p:cNvSpPr txBox="1"/>
          <p:nvPr/>
        </p:nvSpPr>
        <p:spPr>
          <a:xfrm>
            <a:off x="4900939" y="678830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6C684-BD26-D745-A24C-46F8F1B4104C}"/>
              </a:ext>
            </a:extLst>
          </p:cNvPr>
          <p:cNvSpPr txBox="1"/>
          <p:nvPr/>
        </p:nvSpPr>
        <p:spPr>
          <a:xfrm>
            <a:off x="8419797" y="68584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10.2.0.0/16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0AB9A0-CD41-CA47-B92E-9C7F8D9EC931}"/>
              </a:ext>
            </a:extLst>
          </p:cNvPr>
          <p:cNvCxnSpPr>
            <a:cxnSpLocks/>
          </p:cNvCxnSpPr>
          <p:nvPr/>
        </p:nvCxnSpPr>
        <p:spPr>
          <a:xfrm flipH="1">
            <a:off x="1796047" y="2677672"/>
            <a:ext cx="84020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1C9842-D49F-D344-BFEF-DBED6A2B0D22}"/>
              </a:ext>
            </a:extLst>
          </p:cNvPr>
          <p:cNvSpPr txBox="1"/>
          <p:nvPr/>
        </p:nvSpPr>
        <p:spPr>
          <a:xfrm>
            <a:off x="8154696" y="198284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49C1A-882B-1F45-BE8D-C8C25CE32797}"/>
              </a:ext>
            </a:extLst>
          </p:cNvPr>
          <p:cNvSpPr txBox="1"/>
          <p:nvPr/>
        </p:nvSpPr>
        <p:spPr>
          <a:xfrm>
            <a:off x="6589314" y="197304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5D0819-431D-FF4B-8C3C-05C85AB569C6}"/>
              </a:ext>
            </a:extLst>
          </p:cNvPr>
          <p:cNvSpPr txBox="1"/>
          <p:nvPr/>
        </p:nvSpPr>
        <p:spPr>
          <a:xfrm>
            <a:off x="2011657" y="270835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D8F3FE-0B1B-9443-A9B3-C316B43D67A2}"/>
              </a:ext>
            </a:extLst>
          </p:cNvPr>
          <p:cNvSpPr txBox="1"/>
          <p:nvPr/>
        </p:nvSpPr>
        <p:spPr>
          <a:xfrm>
            <a:off x="9391040" y="269503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BF24C4-8E0E-7E42-A716-DD4AE877F35E}"/>
              </a:ext>
            </a:extLst>
          </p:cNvPr>
          <p:cNvSpPr/>
          <p:nvPr/>
        </p:nvSpPr>
        <p:spPr>
          <a:xfrm>
            <a:off x="3994650" y="2159534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9A7F0CD-7178-1045-A6C3-29621E080B98}"/>
              </a:ext>
            </a:extLst>
          </p:cNvPr>
          <p:cNvSpPr/>
          <p:nvPr/>
        </p:nvSpPr>
        <p:spPr>
          <a:xfrm>
            <a:off x="7306104" y="2277644"/>
            <a:ext cx="763886" cy="467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E61304A-F8CD-C54D-98B0-FC2B88F3D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734" y="2095758"/>
            <a:ext cx="1059293" cy="1059293"/>
          </a:xfrm>
          <a:prstGeom prst="rect">
            <a:avLst/>
          </a:prstGeom>
          <a:noFill/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24AD4CC-86B4-5642-BE39-D4453A2633C4}"/>
              </a:ext>
            </a:extLst>
          </p:cNvPr>
          <p:cNvSpPr txBox="1"/>
          <p:nvPr/>
        </p:nvSpPr>
        <p:spPr>
          <a:xfrm>
            <a:off x="7349146" y="262211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R2-A</a:t>
            </a:r>
          </a:p>
        </p:txBody>
      </p:sp>
      <p:sp>
        <p:nvSpPr>
          <p:cNvPr id="83" name="Cloud 82">
            <a:extLst>
              <a:ext uri="{FF2B5EF4-FFF2-40B4-BE49-F238E27FC236}">
                <a16:creationId xmlns:a16="http://schemas.microsoft.com/office/drawing/2014/main" id="{882A689C-A23A-A746-825E-575C99504612}"/>
              </a:ext>
            </a:extLst>
          </p:cNvPr>
          <p:cNvSpPr/>
          <p:nvPr/>
        </p:nvSpPr>
        <p:spPr>
          <a:xfrm>
            <a:off x="4661043" y="5576176"/>
            <a:ext cx="2784611" cy="1208933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65CA00-810E-E34D-8A29-5F31BEA74268}"/>
              </a:ext>
            </a:extLst>
          </p:cNvPr>
          <p:cNvSpPr txBox="1"/>
          <p:nvPr/>
        </p:nvSpPr>
        <p:spPr>
          <a:xfrm>
            <a:off x="4928391" y="5948048"/>
            <a:ext cx="256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Internet (loopback1)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36B7651-4FCB-B645-AAB2-149DE29828A9}"/>
              </a:ext>
            </a:extLst>
          </p:cNvPr>
          <p:cNvCxnSpPr>
            <a:cxnSpLocks/>
          </p:cNvCxnSpPr>
          <p:nvPr/>
        </p:nvCxnSpPr>
        <p:spPr>
          <a:xfrm flipH="1" flipV="1">
            <a:off x="4427590" y="2903286"/>
            <a:ext cx="651926" cy="2432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401A9CFC-3EBE-C84E-94D2-DE7AAE43B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29" y="4982708"/>
            <a:ext cx="1059293" cy="1059293"/>
          </a:xfrm>
          <a:prstGeom prst="rect">
            <a:avLst/>
          </a:prstGeom>
          <a:noFill/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F43365B-4016-BE45-8061-9C84D70E9EE6}"/>
              </a:ext>
            </a:extLst>
          </p:cNvPr>
          <p:cNvSpPr txBox="1"/>
          <p:nvPr/>
        </p:nvSpPr>
        <p:spPr>
          <a:xfrm>
            <a:off x="6527970" y="551120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ISP2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0D7F5F-E078-EC48-A0B5-9B187FD9B2F5}"/>
              </a:ext>
            </a:extLst>
          </p:cNvPr>
          <p:cNvSpPr txBox="1"/>
          <p:nvPr/>
        </p:nvSpPr>
        <p:spPr>
          <a:xfrm>
            <a:off x="7852859" y="262593"/>
            <a:ext cx="316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</a:rPr>
              <a:t>拠点内ネットワーク</a:t>
            </a:r>
            <a:r>
              <a:rPr lang="en-US" altLang="ja-JP" sz="2000" b="1" dirty="0">
                <a:solidFill>
                  <a:schemeClr val="accent5"/>
                </a:solidFill>
              </a:rPr>
              <a:t>(</a:t>
            </a:r>
            <a:r>
              <a:rPr lang="ja-JP" altLang="en-US" sz="2000" b="1">
                <a:solidFill>
                  <a:schemeClr val="accent5"/>
                </a:solidFill>
              </a:rPr>
              <a:t>大阪</a:t>
            </a:r>
            <a:r>
              <a:rPr lang="en-US" altLang="ja-JP" sz="2000" b="1" dirty="0">
                <a:solidFill>
                  <a:schemeClr val="accent5"/>
                </a:solidFill>
              </a:rPr>
              <a:t>)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1FC07A-9097-C347-80A7-9ECE48FFF001}"/>
              </a:ext>
            </a:extLst>
          </p:cNvPr>
          <p:cNvSpPr txBox="1"/>
          <p:nvPr/>
        </p:nvSpPr>
        <p:spPr>
          <a:xfrm>
            <a:off x="1215516" y="255654"/>
            <a:ext cx="316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</a:rPr>
              <a:t>拠点内ネットワーク</a:t>
            </a:r>
            <a:r>
              <a:rPr lang="en-US" altLang="ja-JP" sz="2000" b="1" dirty="0">
                <a:solidFill>
                  <a:schemeClr val="accent5"/>
                </a:solidFill>
              </a:rPr>
              <a:t>(</a:t>
            </a:r>
            <a:r>
              <a:rPr lang="ja-JP" altLang="en-US" sz="2000" b="1">
                <a:solidFill>
                  <a:schemeClr val="accent5"/>
                </a:solidFill>
              </a:rPr>
              <a:t>東京</a:t>
            </a:r>
            <a:r>
              <a:rPr lang="en-US" altLang="ja-JP" sz="2000" b="1" dirty="0">
                <a:solidFill>
                  <a:schemeClr val="accent5"/>
                </a:solidFill>
              </a:rPr>
              <a:t>)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CA0F928-31C9-2F47-AF22-B322D3CFABA7}"/>
              </a:ext>
            </a:extLst>
          </p:cNvPr>
          <p:cNvSpPr txBox="1"/>
          <p:nvPr/>
        </p:nvSpPr>
        <p:spPr>
          <a:xfrm>
            <a:off x="4870818" y="26259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</a:rPr>
              <a:t>拠点間ネットワーク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65EF92C-291A-5B4C-B16D-4387E31D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99" y="4985066"/>
            <a:ext cx="1059293" cy="1059293"/>
          </a:xfrm>
          <a:prstGeom prst="rect">
            <a:avLst/>
          </a:prstGeom>
          <a:noFill/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61D7EF3-2DF8-2547-8C71-34913E429D8F}"/>
              </a:ext>
            </a:extLst>
          </p:cNvPr>
          <p:cNvSpPr txBox="1"/>
          <p:nvPr/>
        </p:nvSpPr>
        <p:spPr>
          <a:xfrm>
            <a:off x="4885424" y="550554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ISP1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B412E15-E69B-3A4B-A04A-A21C061FC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21" y="2109418"/>
            <a:ext cx="1059293" cy="1059293"/>
          </a:xfrm>
          <a:prstGeom prst="rect">
            <a:avLst/>
          </a:prstGeom>
          <a:noFill/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0297C50-0B15-8F4C-90EB-902697BC471F}"/>
              </a:ext>
            </a:extLst>
          </p:cNvPr>
          <p:cNvSpPr txBox="1"/>
          <p:nvPr/>
        </p:nvSpPr>
        <p:spPr>
          <a:xfrm>
            <a:off x="4017086" y="26285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R1-A</a:t>
            </a:r>
          </a:p>
        </p:txBody>
      </p:sp>
      <p:sp>
        <p:nvSpPr>
          <p:cNvPr id="111" name="Right Arrow 110">
            <a:extLst>
              <a:ext uri="{FF2B5EF4-FFF2-40B4-BE49-F238E27FC236}">
                <a16:creationId xmlns:a16="http://schemas.microsoft.com/office/drawing/2014/main" id="{139DD1F8-88AE-8840-81E7-637A7CCE8B24}"/>
              </a:ext>
            </a:extLst>
          </p:cNvPr>
          <p:cNvSpPr/>
          <p:nvPr/>
        </p:nvSpPr>
        <p:spPr>
          <a:xfrm rot="4084484">
            <a:off x="4769559" y="3874567"/>
            <a:ext cx="619914" cy="364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>
            <a:extLst>
              <a:ext uri="{FF2B5EF4-FFF2-40B4-BE49-F238E27FC236}">
                <a16:creationId xmlns:a16="http://schemas.microsoft.com/office/drawing/2014/main" id="{89070AF7-6F09-CE4F-AAC9-8D29C790B802}"/>
              </a:ext>
            </a:extLst>
          </p:cNvPr>
          <p:cNvSpPr/>
          <p:nvPr/>
        </p:nvSpPr>
        <p:spPr>
          <a:xfrm rot="6655345">
            <a:off x="6748564" y="3862737"/>
            <a:ext cx="619914" cy="364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AE4C46-8E79-8C41-8560-EB2F0823D193}"/>
              </a:ext>
            </a:extLst>
          </p:cNvPr>
          <p:cNvSpPr txBox="1"/>
          <p:nvPr/>
        </p:nvSpPr>
        <p:spPr>
          <a:xfrm>
            <a:off x="5332398" y="3707568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デフォルト</a:t>
            </a:r>
            <a:endParaRPr lang="en-US" altLang="ja-JP" sz="2000" b="1" dirty="0">
              <a:solidFill>
                <a:schemeClr val="accent3"/>
              </a:solidFill>
            </a:endParaRPr>
          </a:p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ルート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0BB062E-5FB1-C04F-861E-EA67295A93E9}"/>
              </a:ext>
            </a:extLst>
          </p:cNvPr>
          <p:cNvSpPr txBox="1"/>
          <p:nvPr/>
        </p:nvSpPr>
        <p:spPr>
          <a:xfrm>
            <a:off x="9435984" y="370196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1"/>
                </a:solidFill>
              </a:rPr>
              <a:t>ルーティングテーブル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3FDCDA-6488-B54E-BACC-0E4FBC7F6E2D}"/>
              </a:ext>
            </a:extLst>
          </p:cNvPr>
          <p:cNvSpPr txBox="1"/>
          <p:nvPr/>
        </p:nvSpPr>
        <p:spPr>
          <a:xfrm>
            <a:off x="4645268" y="29915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F7B56A5-47D0-754B-BA89-5F436B7B18C1}"/>
              </a:ext>
            </a:extLst>
          </p:cNvPr>
          <p:cNvSpPr txBox="1"/>
          <p:nvPr/>
        </p:nvSpPr>
        <p:spPr>
          <a:xfrm>
            <a:off x="6818222" y="297860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7C1CB7-BDE8-B541-83B1-493E6713A224}"/>
              </a:ext>
            </a:extLst>
          </p:cNvPr>
          <p:cNvSpPr txBox="1"/>
          <p:nvPr/>
        </p:nvSpPr>
        <p:spPr>
          <a:xfrm>
            <a:off x="5272370" y="6244561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172.32.0.1/32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0836F86-09CE-8E46-8217-752ECC10EA68}"/>
              </a:ext>
            </a:extLst>
          </p:cNvPr>
          <p:cNvSpPr txBox="1"/>
          <p:nvPr/>
        </p:nvSpPr>
        <p:spPr>
          <a:xfrm>
            <a:off x="6469466" y="459771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26" name="Rectangular Callout 125">
            <a:extLst>
              <a:ext uri="{FF2B5EF4-FFF2-40B4-BE49-F238E27FC236}">
                <a16:creationId xmlns:a16="http://schemas.microsoft.com/office/drawing/2014/main" id="{8690B94F-DC6F-8F41-A752-12B23870EB15}"/>
              </a:ext>
            </a:extLst>
          </p:cNvPr>
          <p:cNvSpPr/>
          <p:nvPr/>
        </p:nvSpPr>
        <p:spPr>
          <a:xfrm>
            <a:off x="8002913" y="4104400"/>
            <a:ext cx="3626462" cy="2398601"/>
          </a:xfrm>
          <a:prstGeom prst="wedgeRectCallout">
            <a:avLst>
              <a:gd name="adj1" fmla="val -48468"/>
              <a:gd name="adj2" fmla="val -941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4D4DA39-1397-E449-AEE8-4EBF7DA60932}"/>
              </a:ext>
            </a:extLst>
          </p:cNvPr>
          <p:cNvSpPr txBox="1"/>
          <p:nvPr/>
        </p:nvSpPr>
        <p:spPr>
          <a:xfrm>
            <a:off x="1056334" y="594804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9" name="Rectangular Callout 128">
            <a:extLst>
              <a:ext uri="{FF2B5EF4-FFF2-40B4-BE49-F238E27FC236}">
                <a16:creationId xmlns:a16="http://schemas.microsoft.com/office/drawing/2014/main" id="{5FE471CC-E1AD-104B-B0E9-FFEAAF37681A}"/>
              </a:ext>
            </a:extLst>
          </p:cNvPr>
          <p:cNvSpPr/>
          <p:nvPr/>
        </p:nvSpPr>
        <p:spPr>
          <a:xfrm>
            <a:off x="410296" y="4104400"/>
            <a:ext cx="3626462" cy="2398601"/>
          </a:xfrm>
          <a:prstGeom prst="wedgeRectCallout">
            <a:avLst>
              <a:gd name="adj1" fmla="val 48188"/>
              <a:gd name="adj2" fmla="val -945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07EBD7-92A6-8843-A944-83E0B49F1F8B}"/>
              </a:ext>
            </a:extLst>
          </p:cNvPr>
          <p:cNvSpPr txBox="1"/>
          <p:nvPr/>
        </p:nvSpPr>
        <p:spPr>
          <a:xfrm>
            <a:off x="178225" y="37188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1"/>
                </a:solidFill>
              </a:rPr>
              <a:t>ルーティングテーブル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D03800C-6510-3B45-8296-7F6415BEF6DA}"/>
              </a:ext>
            </a:extLst>
          </p:cNvPr>
          <p:cNvSpPr txBox="1"/>
          <p:nvPr/>
        </p:nvSpPr>
        <p:spPr>
          <a:xfrm rot="4491193">
            <a:off x="3791803" y="4235909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172.16.0.0/16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7AF6EFA-675E-A948-8629-99FC744C7F2B}"/>
              </a:ext>
            </a:extLst>
          </p:cNvPr>
          <p:cNvSpPr txBox="1"/>
          <p:nvPr/>
        </p:nvSpPr>
        <p:spPr>
          <a:xfrm rot="6404754">
            <a:off x="6625167" y="4236448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172.17.0.0/16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C5E327-4451-2645-891D-1E78E63B485D}"/>
              </a:ext>
            </a:extLst>
          </p:cNvPr>
          <p:cNvSpPr txBox="1"/>
          <p:nvPr/>
        </p:nvSpPr>
        <p:spPr>
          <a:xfrm>
            <a:off x="5090180" y="45953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2D5C24A-E3E7-2843-9C34-3A98C990302E}"/>
              </a:ext>
            </a:extLst>
          </p:cNvPr>
          <p:cNvSpPr/>
          <p:nvPr/>
        </p:nvSpPr>
        <p:spPr>
          <a:xfrm>
            <a:off x="521368" y="4562410"/>
            <a:ext cx="3400928" cy="3705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75E134D-E97A-3045-803A-2A179B966FC0}"/>
              </a:ext>
            </a:extLst>
          </p:cNvPr>
          <p:cNvSpPr/>
          <p:nvPr/>
        </p:nvSpPr>
        <p:spPr>
          <a:xfrm>
            <a:off x="8114432" y="4562410"/>
            <a:ext cx="3400928" cy="3705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B9367673-9348-6340-AB90-9AA8CD4D6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35333"/>
              </p:ext>
            </p:extLst>
          </p:nvPr>
        </p:nvGraphicFramePr>
        <p:xfrm>
          <a:off x="8108606" y="4198056"/>
          <a:ext cx="3422257" cy="2219960"/>
        </p:xfrm>
        <a:graphic>
          <a:graphicData uri="http://schemas.openxmlformats.org/drawingml/2006/table">
            <a:tbl>
              <a:tblPr firstRow="1" bandRow="1"/>
              <a:tblGrid>
                <a:gridCol w="2029836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392421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50777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0.0.0.0/0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172.17.0.1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10.2.0.0/16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172.16.0.0/16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28439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81EF370E-20BD-E54D-848A-9D69BE5D9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19639"/>
              </p:ext>
            </p:extLst>
          </p:nvPr>
        </p:nvGraphicFramePr>
        <p:xfrm>
          <a:off x="515989" y="4198056"/>
          <a:ext cx="3422257" cy="2219960"/>
        </p:xfrm>
        <a:graphic>
          <a:graphicData uri="http://schemas.openxmlformats.org/drawingml/2006/table">
            <a:tbl>
              <a:tblPr firstRow="1" bandRow="1"/>
              <a:tblGrid>
                <a:gridCol w="2029836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392421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50777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0.0.0.0/0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172.16.0.1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10.2.0.0/16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172.16.0.0/16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28439"/>
                  </a:ext>
                </a:extLst>
              </a:tr>
            </a:tbl>
          </a:graphicData>
        </a:graphic>
      </p:graphicFrame>
      <p:sp>
        <p:nvSpPr>
          <p:cNvPr id="140" name="Rectangle 139">
            <a:extLst>
              <a:ext uri="{FF2B5EF4-FFF2-40B4-BE49-F238E27FC236}">
                <a16:creationId xmlns:a16="http://schemas.microsoft.com/office/drawing/2014/main" id="{3389E9B2-0DEF-DE41-AD34-383CE72D8AE1}"/>
              </a:ext>
            </a:extLst>
          </p:cNvPr>
          <p:cNvSpPr/>
          <p:nvPr/>
        </p:nvSpPr>
        <p:spPr>
          <a:xfrm>
            <a:off x="1165657" y="215117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4229CD7-0C82-CC4C-B8E9-EDF660E45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28" y="2101056"/>
            <a:ext cx="1059293" cy="1059293"/>
          </a:xfrm>
          <a:prstGeom prst="rect">
            <a:avLst/>
          </a:prstGeom>
          <a:noFill/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356864EA-8913-4A45-A8A8-B10B5216D36B}"/>
              </a:ext>
            </a:extLst>
          </p:cNvPr>
          <p:cNvSpPr txBox="1"/>
          <p:nvPr/>
        </p:nvSpPr>
        <p:spPr>
          <a:xfrm>
            <a:off x="1180601" y="262975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R1-B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E1BEDD6-790A-AB4C-B60F-68197B08C6D8}"/>
              </a:ext>
            </a:extLst>
          </p:cNvPr>
          <p:cNvSpPr/>
          <p:nvPr/>
        </p:nvSpPr>
        <p:spPr>
          <a:xfrm>
            <a:off x="10047351" y="2139800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E9AD50B-BEFA-2445-8D85-50A66305E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822" y="2089684"/>
            <a:ext cx="1059293" cy="1059293"/>
          </a:xfrm>
          <a:prstGeom prst="rect">
            <a:avLst/>
          </a:prstGeom>
          <a:noFill/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B6876317-C1BC-524E-B5B2-F6332BDF1034}"/>
              </a:ext>
            </a:extLst>
          </p:cNvPr>
          <p:cNvSpPr txBox="1"/>
          <p:nvPr/>
        </p:nvSpPr>
        <p:spPr>
          <a:xfrm>
            <a:off x="10076089" y="261704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R2-B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BDE7E0C-99F8-AE4A-89CB-E800C2153CC3}"/>
              </a:ext>
            </a:extLst>
          </p:cNvPr>
          <p:cNvSpPr txBox="1"/>
          <p:nvPr/>
        </p:nvSpPr>
        <p:spPr>
          <a:xfrm>
            <a:off x="1563473" y="1431741"/>
            <a:ext cx="1662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デフォルト</a:t>
            </a:r>
            <a:endParaRPr lang="en-US" altLang="ja-JP" sz="2000" b="1" dirty="0">
              <a:solidFill>
                <a:schemeClr val="accent3"/>
              </a:solidFill>
            </a:endParaRPr>
          </a:p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ルート</a:t>
            </a:r>
            <a:r>
              <a:rPr lang="en-US" altLang="ja-JP" sz="2000" b="1" dirty="0">
                <a:solidFill>
                  <a:schemeClr val="accent3"/>
                </a:solidFill>
              </a:rPr>
              <a:t>(OSPF)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1350C780-F046-2346-8B7A-F49B3FEA521F}"/>
              </a:ext>
            </a:extLst>
          </p:cNvPr>
          <p:cNvSpPr/>
          <p:nvPr/>
        </p:nvSpPr>
        <p:spPr>
          <a:xfrm>
            <a:off x="2162618" y="2178906"/>
            <a:ext cx="619914" cy="364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ight Arrow 149">
            <a:extLst>
              <a:ext uri="{FF2B5EF4-FFF2-40B4-BE49-F238E27FC236}">
                <a16:creationId xmlns:a16="http://schemas.microsoft.com/office/drawing/2014/main" id="{50DE71CB-5CC2-C949-870F-5F5526CDE6F0}"/>
              </a:ext>
            </a:extLst>
          </p:cNvPr>
          <p:cNvSpPr/>
          <p:nvPr/>
        </p:nvSpPr>
        <p:spPr>
          <a:xfrm rot="10800000">
            <a:off x="9165589" y="2178906"/>
            <a:ext cx="619914" cy="364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A723184-9737-A749-A8CB-881EF23A4B5F}"/>
              </a:ext>
            </a:extLst>
          </p:cNvPr>
          <p:cNvSpPr txBox="1"/>
          <p:nvPr/>
        </p:nvSpPr>
        <p:spPr>
          <a:xfrm>
            <a:off x="8899971" y="1431741"/>
            <a:ext cx="1662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デフォルト</a:t>
            </a:r>
            <a:endParaRPr lang="en-US" altLang="ja-JP" sz="2000" b="1" dirty="0">
              <a:solidFill>
                <a:schemeClr val="accent3"/>
              </a:solidFill>
            </a:endParaRPr>
          </a:p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ルート</a:t>
            </a:r>
            <a:r>
              <a:rPr lang="en-US" altLang="ja-JP" sz="2000" b="1" dirty="0">
                <a:solidFill>
                  <a:schemeClr val="accent3"/>
                </a:solidFill>
              </a:rPr>
              <a:t>(OSPF)</a:t>
            </a:r>
            <a:endParaRPr lang="en-US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9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54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288</Words>
  <Application>Microsoft Macintosh PowerPoint</Application>
  <PresentationFormat>Widescreen</PresentationFormat>
  <Paragraphs>186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游ゴシック</vt:lpstr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33</cp:revision>
  <dcterms:created xsi:type="dcterms:W3CDTF">2018-02-03T07:04:34Z</dcterms:created>
  <dcterms:modified xsi:type="dcterms:W3CDTF">2018-06-25T01:02:09Z</dcterms:modified>
</cp:coreProperties>
</file>