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9448BCA0-509A-7048-9656-0FA14184B4A2}"/>
              </a:ext>
            </a:extLst>
          </p:cNvPr>
          <p:cNvSpPr/>
          <p:nvPr/>
        </p:nvSpPr>
        <p:spPr>
          <a:xfrm>
            <a:off x="5121333" y="1217908"/>
            <a:ext cx="2271562" cy="4360244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35C72D9-688C-1640-9E5F-3852877DCD8D}"/>
              </a:ext>
            </a:extLst>
          </p:cNvPr>
          <p:cNvSpPr/>
          <p:nvPr/>
        </p:nvSpPr>
        <p:spPr>
          <a:xfrm rot="700226">
            <a:off x="4360962" y="1873317"/>
            <a:ext cx="4023360" cy="525413"/>
          </a:xfrm>
          <a:prstGeom prst="rightArrow">
            <a:avLst>
              <a:gd name="adj1" fmla="val 4208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ACC39F8-1B16-CA41-9E8B-10DF4A93B51A}"/>
              </a:ext>
            </a:extLst>
          </p:cNvPr>
          <p:cNvSpPr/>
          <p:nvPr/>
        </p:nvSpPr>
        <p:spPr>
          <a:xfrm>
            <a:off x="4250840" y="2857686"/>
            <a:ext cx="4023360" cy="511155"/>
          </a:xfrm>
          <a:prstGeom prst="rightArrow">
            <a:avLst>
              <a:gd name="adj1" fmla="val 4246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437EB15-0AC1-8845-8509-B4D1828EAF15}"/>
              </a:ext>
            </a:extLst>
          </p:cNvPr>
          <p:cNvSpPr/>
          <p:nvPr/>
        </p:nvSpPr>
        <p:spPr>
          <a:xfrm rot="20722866">
            <a:off x="4396708" y="3931650"/>
            <a:ext cx="4000880" cy="499639"/>
          </a:xfrm>
          <a:prstGeom prst="rightArrow">
            <a:avLst>
              <a:gd name="adj1" fmla="val 43729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9CE0D-0DF6-D74E-A9ED-A3D25CF13756}"/>
              </a:ext>
            </a:extLst>
          </p:cNvPr>
          <p:cNvSpPr txBox="1"/>
          <p:nvPr/>
        </p:nvSpPr>
        <p:spPr>
          <a:xfrm>
            <a:off x="8506488" y="416158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サーバー</a:t>
            </a:r>
            <a:r>
              <a:rPr lang="en-US" altLang="ja-JP" sz="2400" b="1" dirty="0"/>
              <a:t>(</a:t>
            </a:r>
            <a:r>
              <a:rPr lang="ja-JP" altLang="en-US" sz="2400" b="1"/>
              <a:t>少数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1AD29-119E-0E45-84FB-71EDC81FD30C}"/>
              </a:ext>
            </a:extLst>
          </p:cNvPr>
          <p:cNvSpPr txBox="1"/>
          <p:nvPr/>
        </p:nvSpPr>
        <p:spPr>
          <a:xfrm>
            <a:off x="1410347" y="5578152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クライアント</a:t>
            </a:r>
            <a:r>
              <a:rPr lang="en-US" altLang="ja-JP" sz="2400" b="1" dirty="0"/>
              <a:t>(</a:t>
            </a:r>
            <a:r>
              <a:rPr lang="ja-JP" altLang="en-US" sz="2400" b="1"/>
              <a:t>多数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F5CA3-CC53-7946-85BF-B4CCFAB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6" y="2338939"/>
            <a:ext cx="1594610" cy="1594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40684-4D47-184C-B57B-F64890BA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70" y="391652"/>
            <a:ext cx="2160337" cy="216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953C13-E9D5-0747-898A-F96F3E8A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68" y="2001247"/>
            <a:ext cx="2160337" cy="216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B5C267-0591-7D4E-BC3F-9DFD60C64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66" y="3648647"/>
            <a:ext cx="2160337" cy="21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C394C-C98E-9A48-B90B-FDD44ACC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34" y="565361"/>
            <a:ext cx="1729786" cy="1729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D1EF9-2260-E04B-83AF-1EB291A72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29" y="255470"/>
            <a:ext cx="2181526" cy="1822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A54A1-1608-4441-8159-61FC4CE0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46" y="3413492"/>
            <a:ext cx="1701800" cy="1701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02AAE3-DA3C-8049-A046-E2450F737284}"/>
              </a:ext>
            </a:extLst>
          </p:cNvPr>
          <p:cNvSpPr/>
          <p:nvPr/>
        </p:nvSpPr>
        <p:spPr>
          <a:xfrm>
            <a:off x="1424634" y="2172209"/>
            <a:ext cx="224268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35A4E-340D-A248-89DB-D1B05C35827C}"/>
              </a:ext>
            </a:extLst>
          </p:cNvPr>
          <p:cNvSpPr/>
          <p:nvPr/>
        </p:nvSpPr>
        <p:spPr>
          <a:xfrm>
            <a:off x="1519483" y="2249009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51C8C-A243-2A46-928C-B3280A6F092F}"/>
              </a:ext>
            </a:extLst>
          </p:cNvPr>
          <p:cNvSpPr/>
          <p:nvPr/>
        </p:nvSpPr>
        <p:spPr>
          <a:xfrm>
            <a:off x="2199218" y="224900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C6BEE-1026-494D-9146-68B461819B9C}"/>
              </a:ext>
            </a:extLst>
          </p:cNvPr>
          <p:cNvSpPr/>
          <p:nvPr/>
        </p:nvSpPr>
        <p:spPr>
          <a:xfrm>
            <a:off x="2681635" y="2249009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A891E-2082-A242-97CF-6345EF3CED2C}"/>
              </a:ext>
            </a:extLst>
          </p:cNvPr>
          <p:cNvSpPr/>
          <p:nvPr/>
        </p:nvSpPr>
        <p:spPr>
          <a:xfrm>
            <a:off x="3164052" y="2253722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6B239-FCAB-1644-961A-F2C0D45D3CC3}"/>
              </a:ext>
            </a:extLst>
          </p:cNvPr>
          <p:cNvSpPr/>
          <p:nvPr/>
        </p:nvSpPr>
        <p:spPr>
          <a:xfrm>
            <a:off x="8932244" y="2195021"/>
            <a:ext cx="204166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B5F6CB-4F9C-C043-8E23-B09A4CE302DD}"/>
              </a:ext>
            </a:extLst>
          </p:cNvPr>
          <p:cNvSpPr/>
          <p:nvPr/>
        </p:nvSpPr>
        <p:spPr>
          <a:xfrm>
            <a:off x="9505808" y="2271821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D24D2-EAFC-9548-8B13-886E2CA2A945}"/>
              </a:ext>
            </a:extLst>
          </p:cNvPr>
          <p:cNvSpPr/>
          <p:nvPr/>
        </p:nvSpPr>
        <p:spPr>
          <a:xfrm>
            <a:off x="9988225" y="2271821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DBB11-2AFC-054A-95D0-72D5AF3697BB}"/>
              </a:ext>
            </a:extLst>
          </p:cNvPr>
          <p:cNvSpPr/>
          <p:nvPr/>
        </p:nvSpPr>
        <p:spPr>
          <a:xfrm>
            <a:off x="10470642" y="2276534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4903F-5B96-2D42-A155-8504910DA7E7}"/>
              </a:ext>
            </a:extLst>
          </p:cNvPr>
          <p:cNvSpPr/>
          <p:nvPr/>
        </p:nvSpPr>
        <p:spPr>
          <a:xfrm>
            <a:off x="9023391" y="2274077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E94197-282C-2543-862A-C239265A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66" y="245946"/>
            <a:ext cx="2181526" cy="18222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C81F4FC-81DE-AC45-A087-BC52DED3E8C4}"/>
              </a:ext>
            </a:extLst>
          </p:cNvPr>
          <p:cNvSpPr/>
          <p:nvPr/>
        </p:nvSpPr>
        <p:spPr>
          <a:xfrm>
            <a:off x="6111075" y="2199735"/>
            <a:ext cx="224268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F99CE3-F31B-0742-903C-321481EA96D7}"/>
              </a:ext>
            </a:extLst>
          </p:cNvPr>
          <p:cNvSpPr/>
          <p:nvPr/>
        </p:nvSpPr>
        <p:spPr>
          <a:xfrm>
            <a:off x="6205924" y="2276535"/>
            <a:ext cx="394635" cy="39463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7D012-43F5-534C-84AA-061F7DAFF189}"/>
              </a:ext>
            </a:extLst>
          </p:cNvPr>
          <p:cNvSpPr/>
          <p:nvPr/>
        </p:nvSpPr>
        <p:spPr>
          <a:xfrm>
            <a:off x="6885659" y="227653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0A1C8-BDA7-D444-A241-B4CFDBA1C25D}"/>
              </a:ext>
            </a:extLst>
          </p:cNvPr>
          <p:cNvSpPr/>
          <p:nvPr/>
        </p:nvSpPr>
        <p:spPr>
          <a:xfrm>
            <a:off x="7368076" y="2276535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D16B5-7F67-8944-8331-71DF809ABD13}"/>
              </a:ext>
            </a:extLst>
          </p:cNvPr>
          <p:cNvSpPr/>
          <p:nvPr/>
        </p:nvSpPr>
        <p:spPr>
          <a:xfrm>
            <a:off x="7850493" y="2281248"/>
            <a:ext cx="394635" cy="39463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8B34A8-FA6C-6347-985C-6A0E45803112}"/>
              </a:ext>
            </a:extLst>
          </p:cNvPr>
          <p:cNvCxnSpPr/>
          <p:nvPr/>
        </p:nvCxnSpPr>
        <p:spPr>
          <a:xfrm flipH="1">
            <a:off x="2026212" y="2474906"/>
            <a:ext cx="357395" cy="112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377CBA-672A-A647-9AD9-6AAB5326C23C}"/>
              </a:ext>
            </a:extLst>
          </p:cNvPr>
          <p:cNvCxnSpPr>
            <a:cxnSpLocks/>
          </p:cNvCxnSpPr>
          <p:nvPr/>
        </p:nvCxnSpPr>
        <p:spPr>
          <a:xfrm>
            <a:off x="2873092" y="2514855"/>
            <a:ext cx="259078" cy="108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564CEA5-8ADE-1242-A691-E5F52CF88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8" y="5396648"/>
            <a:ext cx="893333" cy="893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D0CBD3C-1F77-0A47-8BA5-ED1407F5E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24" y="3478267"/>
            <a:ext cx="1701800" cy="170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32339C-84B1-7647-9A78-0BF7CBD8D0AE}"/>
              </a:ext>
            </a:extLst>
          </p:cNvPr>
          <p:cNvCxnSpPr/>
          <p:nvPr/>
        </p:nvCxnSpPr>
        <p:spPr>
          <a:xfrm flipH="1">
            <a:off x="6733690" y="2539681"/>
            <a:ext cx="357395" cy="112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DABCB-1AE7-9D48-817B-51195920A4DB}"/>
              </a:ext>
            </a:extLst>
          </p:cNvPr>
          <p:cNvCxnSpPr>
            <a:cxnSpLocks/>
          </p:cNvCxnSpPr>
          <p:nvPr/>
        </p:nvCxnSpPr>
        <p:spPr>
          <a:xfrm>
            <a:off x="7580570" y="2579630"/>
            <a:ext cx="259078" cy="108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3DE8F-B0E2-9B4F-9198-C633788FC87F}"/>
              </a:ext>
            </a:extLst>
          </p:cNvPr>
          <p:cNvCxnSpPr>
            <a:cxnSpLocks/>
          </p:cNvCxnSpPr>
          <p:nvPr/>
        </p:nvCxnSpPr>
        <p:spPr>
          <a:xfrm>
            <a:off x="8082812" y="2481929"/>
            <a:ext cx="1108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87E40964-3356-C245-A47F-C51A590A2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14" y="3674163"/>
            <a:ext cx="1213785" cy="1213785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DE0A20E2-5916-524E-99DE-3A1D3F2A15B7}"/>
              </a:ext>
            </a:extLst>
          </p:cNvPr>
          <p:cNvSpPr/>
          <p:nvPr/>
        </p:nvSpPr>
        <p:spPr>
          <a:xfrm>
            <a:off x="4572541" y="2195021"/>
            <a:ext cx="930135" cy="7634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2D7503-9352-5A46-973E-F8A423370D5D}"/>
              </a:ext>
            </a:extLst>
          </p:cNvPr>
          <p:cNvSpPr txBox="1"/>
          <p:nvPr/>
        </p:nvSpPr>
        <p:spPr>
          <a:xfrm>
            <a:off x="3164052" y="551762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ポートが</a:t>
            </a:r>
            <a:endParaRPr lang="en-US" altLang="ja-JP" sz="2400" b="1" dirty="0"/>
          </a:p>
          <a:p>
            <a:r>
              <a:rPr lang="ja-JP" altLang="en-US" sz="2400" b="1"/>
              <a:t>たりない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6A5889-D1DA-484D-8570-CBA35984935C}"/>
              </a:ext>
            </a:extLst>
          </p:cNvPr>
          <p:cNvSpPr txBox="1"/>
          <p:nvPr/>
        </p:nvSpPr>
        <p:spPr>
          <a:xfrm>
            <a:off x="6452658" y="5458984"/>
            <a:ext cx="437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/>
              <a:t>スイッチハブを追加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同一ネットワークを広くする</a:t>
            </a:r>
            <a:r>
              <a:rPr lang="en-US" altLang="ja-JP" sz="2400" b="1" dirty="0"/>
              <a:t>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720D1-12DB-734F-9971-9CF4D5BBB252}"/>
              </a:ext>
            </a:extLst>
          </p:cNvPr>
          <p:cNvCxnSpPr>
            <a:cxnSpLocks/>
          </p:cNvCxnSpPr>
          <p:nvPr/>
        </p:nvCxnSpPr>
        <p:spPr>
          <a:xfrm>
            <a:off x="807548" y="2488388"/>
            <a:ext cx="882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20C96E-B304-F648-AEEC-720A6D11C41F}"/>
              </a:ext>
            </a:extLst>
          </p:cNvPr>
          <p:cNvSpPr txBox="1"/>
          <p:nvPr/>
        </p:nvSpPr>
        <p:spPr>
          <a:xfrm>
            <a:off x="157744" y="249787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A6339AA-CF33-7446-8FF8-0A726CE6DCF1}"/>
              </a:ext>
            </a:extLst>
          </p:cNvPr>
          <p:cNvSpPr/>
          <p:nvPr/>
        </p:nvSpPr>
        <p:spPr>
          <a:xfrm>
            <a:off x="777591" y="3403719"/>
            <a:ext cx="3678901" cy="177634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DA654FF-8F73-2741-AB91-1596F05BD3BD}"/>
              </a:ext>
            </a:extLst>
          </p:cNvPr>
          <p:cNvSpPr/>
          <p:nvPr/>
        </p:nvSpPr>
        <p:spPr>
          <a:xfrm>
            <a:off x="5564852" y="3403719"/>
            <a:ext cx="6322347" cy="177634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D6EFC5-BCCA-0F4A-A2E9-9ED59F882949}"/>
              </a:ext>
            </a:extLst>
          </p:cNvPr>
          <p:cNvCxnSpPr>
            <a:cxnSpLocks/>
          </p:cNvCxnSpPr>
          <p:nvPr/>
        </p:nvCxnSpPr>
        <p:spPr>
          <a:xfrm flipV="1">
            <a:off x="9745265" y="2539682"/>
            <a:ext cx="0" cy="1057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30329B-A51D-0643-8195-E2D4072E3927}"/>
              </a:ext>
            </a:extLst>
          </p:cNvPr>
          <p:cNvCxnSpPr>
            <a:cxnSpLocks/>
          </p:cNvCxnSpPr>
          <p:nvPr/>
        </p:nvCxnSpPr>
        <p:spPr>
          <a:xfrm flipH="1" flipV="1">
            <a:off x="10183528" y="2514855"/>
            <a:ext cx="790381" cy="1082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03FCC38-198B-7045-81EF-448FEE6EB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18" y="5330096"/>
            <a:ext cx="1199219" cy="119921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207464-5063-9942-91CA-4FC0309A6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61" y="3618523"/>
            <a:ext cx="1426430" cy="14264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E47C708-F0F2-A848-A4C2-51397316A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99" y="3650412"/>
            <a:ext cx="1308481" cy="13084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083060-8E85-FC41-88C1-D69F412CB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43" y="3571051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46AF3-145C-C44B-B87A-3064B2010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84" y="3773996"/>
            <a:ext cx="1701800" cy="17018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B3BC60-22C0-4B4E-92A3-0DA4CA31853A}"/>
              </a:ext>
            </a:extLst>
          </p:cNvPr>
          <p:cNvSpPr/>
          <p:nvPr/>
        </p:nvSpPr>
        <p:spPr>
          <a:xfrm>
            <a:off x="1019251" y="3866510"/>
            <a:ext cx="3678901" cy="183164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2888FA-B0DE-1849-A9EB-55EDAD8A9E7A}"/>
              </a:ext>
            </a:extLst>
          </p:cNvPr>
          <p:cNvSpPr/>
          <p:nvPr/>
        </p:nvSpPr>
        <p:spPr>
          <a:xfrm>
            <a:off x="9526381" y="3801735"/>
            <a:ext cx="1754428" cy="189642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79B0AE-D020-3F45-9F7F-A0AAB7432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43" y="4131555"/>
            <a:ext cx="893333" cy="89333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5B7366-3745-C54E-9605-A6251A5BA8D4}"/>
              </a:ext>
            </a:extLst>
          </p:cNvPr>
          <p:cNvSpPr/>
          <p:nvPr/>
        </p:nvSpPr>
        <p:spPr>
          <a:xfrm>
            <a:off x="7434961" y="3837003"/>
            <a:ext cx="1754428" cy="186115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535E81-7774-CF47-953C-64ADAD552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23" y="4166823"/>
            <a:ext cx="893333" cy="8933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F1EE88-0A54-A348-8BD2-19676DC26FDC}"/>
              </a:ext>
            </a:extLst>
          </p:cNvPr>
          <p:cNvSpPr/>
          <p:nvPr/>
        </p:nvSpPr>
        <p:spPr>
          <a:xfrm>
            <a:off x="5038791" y="3866510"/>
            <a:ext cx="1754428" cy="183164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CE9729-1447-D447-A399-0E426A8EEA15}"/>
              </a:ext>
            </a:extLst>
          </p:cNvPr>
          <p:cNvCxnSpPr>
            <a:cxnSpLocks/>
          </p:cNvCxnSpPr>
          <p:nvPr/>
        </p:nvCxnSpPr>
        <p:spPr>
          <a:xfrm flipH="1">
            <a:off x="2625267" y="3060833"/>
            <a:ext cx="993833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CA9EC-B3F8-3344-BDBC-E113D9D54522}"/>
              </a:ext>
            </a:extLst>
          </p:cNvPr>
          <p:cNvCxnSpPr>
            <a:cxnSpLocks/>
          </p:cNvCxnSpPr>
          <p:nvPr/>
        </p:nvCxnSpPr>
        <p:spPr>
          <a:xfrm flipH="1">
            <a:off x="3999390" y="3060833"/>
            <a:ext cx="461951" cy="96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7CCA94-40EA-CE45-A4E6-2B88BB15CB80}"/>
              </a:ext>
            </a:extLst>
          </p:cNvPr>
          <p:cNvCxnSpPr>
            <a:cxnSpLocks/>
          </p:cNvCxnSpPr>
          <p:nvPr/>
        </p:nvCxnSpPr>
        <p:spPr>
          <a:xfrm flipH="1">
            <a:off x="5563922" y="3137835"/>
            <a:ext cx="1" cy="99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708E6A-2425-3D4E-938E-047FE27B00EC}"/>
              </a:ext>
            </a:extLst>
          </p:cNvPr>
          <p:cNvCxnSpPr>
            <a:cxnSpLocks/>
          </p:cNvCxnSpPr>
          <p:nvPr/>
        </p:nvCxnSpPr>
        <p:spPr>
          <a:xfrm flipH="1">
            <a:off x="8458764" y="2990256"/>
            <a:ext cx="346479" cy="1030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DB124D-0B3A-924D-BAD4-0A4AB52EF2E4}"/>
              </a:ext>
            </a:extLst>
          </p:cNvPr>
          <p:cNvCxnSpPr>
            <a:cxnSpLocks/>
          </p:cNvCxnSpPr>
          <p:nvPr/>
        </p:nvCxnSpPr>
        <p:spPr>
          <a:xfrm>
            <a:off x="9439399" y="3045805"/>
            <a:ext cx="597225" cy="975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01074-B996-F146-9F9E-630148EBFCD3}"/>
              </a:ext>
            </a:extLst>
          </p:cNvPr>
          <p:cNvCxnSpPr>
            <a:cxnSpLocks/>
          </p:cNvCxnSpPr>
          <p:nvPr/>
        </p:nvCxnSpPr>
        <p:spPr>
          <a:xfrm>
            <a:off x="6965777" y="872780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850089-D165-0940-94D5-BBB89B92C953}"/>
              </a:ext>
            </a:extLst>
          </p:cNvPr>
          <p:cNvCxnSpPr>
            <a:cxnSpLocks/>
          </p:cNvCxnSpPr>
          <p:nvPr/>
        </p:nvCxnSpPr>
        <p:spPr>
          <a:xfrm>
            <a:off x="6978056" y="986679"/>
            <a:ext cx="88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03D8E10-9130-504C-9C38-68ED67CE66E6}"/>
              </a:ext>
            </a:extLst>
          </p:cNvPr>
          <p:cNvSpPr/>
          <p:nvPr/>
        </p:nvSpPr>
        <p:spPr>
          <a:xfrm>
            <a:off x="7360642" y="588834"/>
            <a:ext cx="167888" cy="6448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2842A9-F520-944B-A7FA-B631756F2887}"/>
              </a:ext>
            </a:extLst>
          </p:cNvPr>
          <p:cNvCxnSpPr>
            <a:cxnSpLocks/>
          </p:cNvCxnSpPr>
          <p:nvPr/>
        </p:nvCxnSpPr>
        <p:spPr>
          <a:xfrm>
            <a:off x="5669280" y="1139079"/>
            <a:ext cx="0" cy="1142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9EC43D-B640-B145-9A4F-17307D581CA3}"/>
              </a:ext>
            </a:extLst>
          </p:cNvPr>
          <p:cNvCxnSpPr>
            <a:cxnSpLocks/>
          </p:cNvCxnSpPr>
          <p:nvPr/>
        </p:nvCxnSpPr>
        <p:spPr>
          <a:xfrm>
            <a:off x="5866666" y="1139079"/>
            <a:ext cx="2670942" cy="1219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EDB47F-2113-EB4D-B9F9-8352410F33C5}"/>
              </a:ext>
            </a:extLst>
          </p:cNvPr>
          <p:cNvCxnSpPr>
            <a:cxnSpLocks/>
          </p:cNvCxnSpPr>
          <p:nvPr/>
        </p:nvCxnSpPr>
        <p:spPr>
          <a:xfrm>
            <a:off x="9348408" y="1143564"/>
            <a:ext cx="0" cy="12694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5E4728-F12A-8647-8BA7-C9FD16B17728}"/>
              </a:ext>
            </a:extLst>
          </p:cNvPr>
          <p:cNvCxnSpPr>
            <a:cxnSpLocks/>
          </p:cNvCxnSpPr>
          <p:nvPr/>
        </p:nvCxnSpPr>
        <p:spPr>
          <a:xfrm flipH="1">
            <a:off x="5996540" y="1160875"/>
            <a:ext cx="2982968" cy="112031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83782A-9C4C-994D-917F-01BCC952594E}"/>
              </a:ext>
            </a:extLst>
          </p:cNvPr>
          <p:cNvSpPr txBox="1"/>
          <p:nvPr/>
        </p:nvSpPr>
        <p:spPr>
          <a:xfrm>
            <a:off x="1074659" y="220242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複数のネット</a:t>
            </a:r>
            <a:endParaRPr lang="en-US" altLang="ja-JP" sz="2400" b="1" dirty="0"/>
          </a:p>
          <a:p>
            <a:r>
              <a:rPr lang="ja-JP" altLang="en-US" sz="2400" b="1"/>
              <a:t>ワークを分離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E2FCC9-237D-4040-A2DB-24EFA8229BDC}"/>
              </a:ext>
            </a:extLst>
          </p:cNvPr>
          <p:cNvSpPr txBox="1"/>
          <p:nvPr/>
        </p:nvSpPr>
        <p:spPr>
          <a:xfrm>
            <a:off x="2133568" y="5811284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A78B4B-C390-FD40-83C3-8CCF0FF4A2CC}"/>
              </a:ext>
            </a:extLst>
          </p:cNvPr>
          <p:cNvSpPr txBox="1"/>
          <p:nvPr/>
        </p:nvSpPr>
        <p:spPr>
          <a:xfrm>
            <a:off x="7558250" y="5775527"/>
            <a:ext cx="15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2A6565-7AC3-F048-9F04-FEA08AE17E92}"/>
              </a:ext>
            </a:extLst>
          </p:cNvPr>
          <p:cNvSpPr txBox="1"/>
          <p:nvPr/>
        </p:nvSpPr>
        <p:spPr>
          <a:xfrm>
            <a:off x="5235606" y="5775526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C2109-E4F9-7648-ADC3-CBC746632C70}"/>
              </a:ext>
            </a:extLst>
          </p:cNvPr>
          <p:cNvSpPr txBox="1"/>
          <p:nvPr/>
        </p:nvSpPr>
        <p:spPr>
          <a:xfrm>
            <a:off x="9632293" y="5762009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Network-B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D2805-E9B5-CD4E-B4F8-C253E00E0068}"/>
              </a:ext>
            </a:extLst>
          </p:cNvPr>
          <p:cNvSpPr txBox="1"/>
          <p:nvPr/>
        </p:nvSpPr>
        <p:spPr>
          <a:xfrm>
            <a:off x="1116803" y="375127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冗長化</a:t>
            </a:r>
            <a:r>
              <a:rPr lang="en-US" altLang="ja-JP" sz="2400" b="1" dirty="0"/>
              <a:t>(</a:t>
            </a:r>
            <a:r>
              <a:rPr lang="ja-JP" altLang="en-US" sz="2400" b="1"/>
              <a:t>機械が壊れても</a:t>
            </a:r>
            <a:endParaRPr lang="en-US" altLang="ja-JP" sz="2400" b="1" dirty="0"/>
          </a:p>
          <a:p>
            <a:r>
              <a:rPr lang="ja-JP" altLang="en-US" sz="2400" b="1"/>
              <a:t>ネットワークが使える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618DA9-E769-B04A-BA12-01837B350188}"/>
              </a:ext>
            </a:extLst>
          </p:cNvPr>
          <p:cNvSpPr txBox="1"/>
          <p:nvPr/>
        </p:nvSpPr>
        <p:spPr>
          <a:xfrm rot="16200000">
            <a:off x="9010780" y="16113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予備経路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62705-1B80-9941-95B7-D1403A795095}"/>
              </a:ext>
            </a:extLst>
          </p:cNvPr>
          <p:cNvSpPr txBox="1"/>
          <p:nvPr/>
        </p:nvSpPr>
        <p:spPr>
          <a:xfrm>
            <a:off x="1215834" y="517707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D8E27-6552-CB49-9096-CC8FFBE50F21}"/>
              </a:ext>
            </a:extLst>
          </p:cNvPr>
          <p:cNvSpPr txBox="1"/>
          <p:nvPr/>
        </p:nvSpPr>
        <p:spPr>
          <a:xfrm>
            <a:off x="2916411" y="516820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20FD0E-A509-444C-8DCD-1F8B958F26CF}"/>
              </a:ext>
            </a:extLst>
          </p:cNvPr>
          <p:cNvSpPr txBox="1"/>
          <p:nvPr/>
        </p:nvSpPr>
        <p:spPr>
          <a:xfrm>
            <a:off x="7570968" y="511734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4A9A8C-8CB8-B64E-8649-D3676EFCF508}"/>
              </a:ext>
            </a:extLst>
          </p:cNvPr>
          <p:cNvSpPr txBox="1"/>
          <p:nvPr/>
        </p:nvSpPr>
        <p:spPr>
          <a:xfrm>
            <a:off x="5417213" y="51392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E3350-C2F4-D44A-9BC2-FD83F97D1F02}"/>
              </a:ext>
            </a:extLst>
          </p:cNvPr>
          <p:cNvSpPr txBox="1"/>
          <p:nvPr/>
        </p:nvSpPr>
        <p:spPr>
          <a:xfrm>
            <a:off x="9919121" y="511774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D0753-2734-2843-8403-48F2D5AB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64" y="1154399"/>
            <a:ext cx="3002896" cy="30028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151F5A-86D2-B54D-AA94-806885467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1717865"/>
            <a:ext cx="1923204" cy="19232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79B59C5-BA55-724E-8167-9BEB979AE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95" y="-160436"/>
            <a:ext cx="1923204" cy="19232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BD00B53-5F46-4D4E-87CB-0A093789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2" y="-163516"/>
            <a:ext cx="1923204" cy="1923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FD4724-3D84-9747-B76A-D1C4E19AC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8" y="3941825"/>
            <a:ext cx="1426430" cy="14264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4809F0-C651-D542-9865-18CE6FCDB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91" y="3977092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595C7-1FA1-2944-8D38-D052F423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22" y="1474429"/>
            <a:ext cx="2115355" cy="16922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04E4D3-FB39-E044-BE24-5B6AD2F40A7F}"/>
              </a:ext>
            </a:extLst>
          </p:cNvPr>
          <p:cNvCxnSpPr>
            <a:cxnSpLocks/>
          </p:cNvCxnSpPr>
          <p:nvPr/>
        </p:nvCxnSpPr>
        <p:spPr>
          <a:xfrm>
            <a:off x="5207267" y="2415941"/>
            <a:ext cx="8181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553526-ADBA-CF4A-B2BC-C91CBAD91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67" y="4377576"/>
            <a:ext cx="1489522" cy="1489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3516F-19C2-604B-BDC7-68125D872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2" y="4592368"/>
            <a:ext cx="1041292" cy="104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1E8F97-F9F4-0649-ADD9-19A2EB60F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09" y="2453248"/>
            <a:ext cx="1524707" cy="15247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7DD791-0652-7443-9FC6-E0EB5231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6405" y="3067661"/>
            <a:ext cx="1524707" cy="15247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660209-AC27-DC4F-B3D4-78FDCE429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34" y="2552300"/>
            <a:ext cx="1524707" cy="15247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E1AFA3-4F72-0A42-B244-65B120FAE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31630" y="3166713"/>
            <a:ext cx="1524707" cy="15247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13614E-188B-0049-8629-93D0B01A2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06" y="4460451"/>
            <a:ext cx="1568424" cy="117631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2D2ACFE-AB01-A540-B319-83D140EB29FC}"/>
              </a:ext>
            </a:extLst>
          </p:cNvPr>
          <p:cNvSpPr/>
          <p:nvPr/>
        </p:nvSpPr>
        <p:spPr>
          <a:xfrm>
            <a:off x="2007592" y="3752280"/>
            <a:ext cx="8175937" cy="262070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5004A2-FABB-CB4F-8FE4-B90DF5283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55">
            <a:off x="2656571" y="3520705"/>
            <a:ext cx="790207" cy="790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93383B-B198-854B-A0F9-598242812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4789">
            <a:off x="4189587" y="3431650"/>
            <a:ext cx="790207" cy="790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84BD9-8011-FF4D-B6F7-7C5B978E21DD}"/>
              </a:ext>
            </a:extLst>
          </p:cNvPr>
          <p:cNvSpPr txBox="1"/>
          <p:nvPr/>
        </p:nvSpPr>
        <p:spPr>
          <a:xfrm>
            <a:off x="1997286" y="900396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 : </a:t>
            </a:r>
            <a:r>
              <a:rPr lang="ja-JP" altLang="en-US" sz="2000" b="1"/>
              <a:t>無線でネットワーク拡張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D3A17-F73E-6F40-9B5B-2366D2EC21CB}"/>
              </a:ext>
            </a:extLst>
          </p:cNvPr>
          <p:cNvSpPr txBox="1"/>
          <p:nvPr/>
        </p:nvSpPr>
        <p:spPr>
          <a:xfrm>
            <a:off x="6095560" y="886931"/>
            <a:ext cx="421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スイッチ</a:t>
            </a:r>
            <a:r>
              <a:rPr lang="en-US" sz="2000" b="1" dirty="0"/>
              <a:t> : </a:t>
            </a:r>
            <a:r>
              <a:rPr lang="ja-JP" altLang="en-US" sz="2000" b="1"/>
              <a:t>有線でネットワーク拡張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BDAA3-1E02-A342-A727-4A1ECDC0D6EF}"/>
              </a:ext>
            </a:extLst>
          </p:cNvPr>
          <p:cNvSpPr txBox="1"/>
          <p:nvPr/>
        </p:nvSpPr>
        <p:spPr>
          <a:xfrm>
            <a:off x="2187882" y="5720408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E1054-919D-F844-A385-0DF758E3FCC7}"/>
              </a:ext>
            </a:extLst>
          </p:cNvPr>
          <p:cNvSpPr txBox="1"/>
          <p:nvPr/>
        </p:nvSpPr>
        <p:spPr>
          <a:xfrm>
            <a:off x="4122488" y="5720408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7FD28-348E-C54B-A34B-17EFEFA5F089}"/>
              </a:ext>
            </a:extLst>
          </p:cNvPr>
          <p:cNvSpPr txBox="1"/>
          <p:nvPr/>
        </p:nvSpPr>
        <p:spPr>
          <a:xfrm>
            <a:off x="6393534" y="5720408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69DCE0-7C49-5F46-BB10-66EDE122BB57}"/>
              </a:ext>
            </a:extLst>
          </p:cNvPr>
          <p:cNvSpPr txBox="1"/>
          <p:nvPr/>
        </p:nvSpPr>
        <p:spPr>
          <a:xfrm>
            <a:off x="8171016" y="569828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907D1B-CB45-D44C-BEC6-CBE893FA0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51" y="870733"/>
            <a:ext cx="3002896" cy="3002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0C44D0-C8C5-344F-A40E-DF82A883B7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75" y="4339024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4DD25-BCC2-574A-8576-AD244AD3343D}"/>
              </a:ext>
            </a:extLst>
          </p:cNvPr>
          <p:cNvSpPr/>
          <p:nvPr/>
        </p:nvSpPr>
        <p:spPr>
          <a:xfrm>
            <a:off x="5399773" y="3417429"/>
            <a:ext cx="2041665" cy="548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15CCF-D608-CF4E-B9F7-CAE2FED97716}"/>
              </a:ext>
            </a:extLst>
          </p:cNvPr>
          <p:cNvSpPr/>
          <p:nvPr/>
        </p:nvSpPr>
        <p:spPr>
          <a:xfrm>
            <a:off x="5973337" y="349422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808B6-DFD2-BC4F-B81A-760E0981C772}"/>
              </a:ext>
            </a:extLst>
          </p:cNvPr>
          <p:cNvSpPr/>
          <p:nvPr/>
        </p:nvSpPr>
        <p:spPr>
          <a:xfrm>
            <a:off x="6455754" y="349422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2F7A7-4954-0541-B1F0-F0C1AD8F274A}"/>
              </a:ext>
            </a:extLst>
          </p:cNvPr>
          <p:cNvSpPr/>
          <p:nvPr/>
        </p:nvSpPr>
        <p:spPr>
          <a:xfrm>
            <a:off x="6938171" y="3498942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1503D-43D2-5F48-A7F8-7743A9F1384C}"/>
              </a:ext>
            </a:extLst>
          </p:cNvPr>
          <p:cNvSpPr/>
          <p:nvPr/>
        </p:nvSpPr>
        <p:spPr>
          <a:xfrm>
            <a:off x="5490920" y="349648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971977-6306-DD44-9196-03043069DFBE}"/>
              </a:ext>
            </a:extLst>
          </p:cNvPr>
          <p:cNvCxnSpPr/>
          <p:nvPr/>
        </p:nvCxnSpPr>
        <p:spPr>
          <a:xfrm>
            <a:off x="4013735" y="1501541"/>
            <a:ext cx="0" cy="21849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AA51D-AC83-4C43-B981-97ED8BCCBDF3}"/>
              </a:ext>
            </a:extLst>
          </p:cNvPr>
          <p:cNvCxnSpPr>
            <a:cxnSpLocks/>
          </p:cNvCxnSpPr>
          <p:nvPr/>
        </p:nvCxnSpPr>
        <p:spPr>
          <a:xfrm flipH="1" flipV="1">
            <a:off x="4002501" y="3686476"/>
            <a:ext cx="1667639" cy="73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357A43-EA48-C246-BDDF-C88CC448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88" y="4516817"/>
            <a:ext cx="1119749" cy="11197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00D706-6D08-9743-8505-0EF0AAC2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78" y="4516817"/>
            <a:ext cx="1119749" cy="11197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F3CB6F-983A-054D-A881-CF23CFE4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88" y="4516817"/>
            <a:ext cx="1119749" cy="11197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B3E877-9F21-BC46-93D2-EE6CDFFA2C7C}"/>
              </a:ext>
            </a:extLst>
          </p:cNvPr>
          <p:cNvCxnSpPr>
            <a:cxnSpLocks/>
          </p:cNvCxnSpPr>
          <p:nvPr/>
        </p:nvCxnSpPr>
        <p:spPr>
          <a:xfrm flipH="1">
            <a:off x="5967664" y="3727413"/>
            <a:ext cx="202991" cy="748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F68EE8-2317-EB48-95E5-1C7E200FAED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653071" y="3693802"/>
            <a:ext cx="129882" cy="823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8E9FCC-BBF5-FC41-99A4-122DC1C2D6C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172760" y="3727413"/>
            <a:ext cx="522603" cy="789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E54B62-17A8-764E-9BB2-B99F1EC1BFC2}"/>
              </a:ext>
            </a:extLst>
          </p:cNvPr>
          <p:cNvSpPr txBox="1"/>
          <p:nvPr/>
        </p:nvSpPr>
        <p:spPr>
          <a:xfrm>
            <a:off x="5706339" y="29699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仮想スイッチ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A7635-1FCF-5441-BEA4-8B4A38B4C3F6}"/>
              </a:ext>
            </a:extLst>
          </p:cNvPr>
          <p:cNvSpPr txBox="1"/>
          <p:nvPr/>
        </p:nvSpPr>
        <p:spPr>
          <a:xfrm>
            <a:off x="5242979" y="5709960"/>
            <a:ext cx="307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仮想マシン</a:t>
            </a:r>
            <a:r>
              <a:rPr lang="en-US" altLang="ja-JP" dirty="0"/>
              <a:t>(Linux</a:t>
            </a:r>
            <a:r>
              <a:rPr lang="ja-JP" altLang="en-US"/>
              <a:t>や</a:t>
            </a:r>
            <a:r>
              <a:rPr lang="en-US" altLang="ja-JP" dirty="0"/>
              <a:t>Windows)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F745B4-F164-A241-84FD-EB15CBE909A6}"/>
              </a:ext>
            </a:extLst>
          </p:cNvPr>
          <p:cNvSpPr/>
          <p:nvPr/>
        </p:nvSpPr>
        <p:spPr>
          <a:xfrm>
            <a:off x="2714324" y="2598821"/>
            <a:ext cx="6102417" cy="3657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21414F-CAA4-0D4E-9D9A-D36FEDD7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56" y="3987818"/>
            <a:ext cx="1715724" cy="17157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8E78ED-7838-8243-A763-00A1F8BA6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87" y="-499070"/>
            <a:ext cx="3002896" cy="30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9B36B446-9D2B-5C47-B220-B5C348E3F940}"/>
              </a:ext>
            </a:extLst>
          </p:cNvPr>
          <p:cNvSpPr/>
          <p:nvPr/>
        </p:nvSpPr>
        <p:spPr>
          <a:xfrm>
            <a:off x="1365183" y="782553"/>
            <a:ext cx="8962724" cy="1626669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C85328-8BAE-9F44-8379-7D19B3DF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28" y="1083918"/>
            <a:ext cx="1242823" cy="699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9AB775-8F05-3345-8DB0-6DF70774B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97" y="1112301"/>
            <a:ext cx="1192389" cy="6710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26C2CC-3100-4440-B1CD-1C74EB937444}"/>
              </a:ext>
            </a:extLst>
          </p:cNvPr>
          <p:cNvSpPr txBox="1"/>
          <p:nvPr/>
        </p:nvSpPr>
        <p:spPr>
          <a:xfrm>
            <a:off x="5130309" y="1746972"/>
            <a:ext cx="1536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471A6F-EC04-6E42-8DA2-B798D3577182}"/>
              </a:ext>
            </a:extLst>
          </p:cNvPr>
          <p:cNvCxnSpPr/>
          <p:nvPr/>
        </p:nvCxnSpPr>
        <p:spPr>
          <a:xfrm>
            <a:off x="3581349" y="4177364"/>
            <a:ext cx="711518" cy="885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07A2BC-9E40-5045-A719-5B3E83B154FA}"/>
              </a:ext>
            </a:extLst>
          </p:cNvPr>
          <p:cNvCxnSpPr>
            <a:cxnSpLocks/>
          </p:cNvCxnSpPr>
          <p:nvPr/>
        </p:nvCxnSpPr>
        <p:spPr>
          <a:xfrm flipH="1">
            <a:off x="2358189" y="4177364"/>
            <a:ext cx="791051" cy="991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02C6D0-F3D4-7448-8737-3594E90E9594}"/>
              </a:ext>
            </a:extLst>
          </p:cNvPr>
          <p:cNvCxnSpPr>
            <a:cxnSpLocks/>
          </p:cNvCxnSpPr>
          <p:nvPr/>
        </p:nvCxnSpPr>
        <p:spPr>
          <a:xfrm>
            <a:off x="3368842" y="3166712"/>
            <a:ext cx="0" cy="101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1046A2-CB46-0649-B29F-138173E983A3}"/>
              </a:ext>
            </a:extLst>
          </p:cNvPr>
          <p:cNvCxnSpPr/>
          <p:nvPr/>
        </p:nvCxnSpPr>
        <p:spPr>
          <a:xfrm>
            <a:off x="8893571" y="4207744"/>
            <a:ext cx="711518" cy="885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9852DF-76EF-1843-9FEF-20F9353C4749}"/>
              </a:ext>
            </a:extLst>
          </p:cNvPr>
          <p:cNvCxnSpPr>
            <a:cxnSpLocks/>
          </p:cNvCxnSpPr>
          <p:nvPr/>
        </p:nvCxnSpPr>
        <p:spPr>
          <a:xfrm flipH="1">
            <a:off x="7670411" y="4207744"/>
            <a:ext cx="791051" cy="991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078B73-B9EF-884A-9209-D8057510CD12}"/>
              </a:ext>
            </a:extLst>
          </p:cNvPr>
          <p:cNvCxnSpPr>
            <a:cxnSpLocks/>
          </p:cNvCxnSpPr>
          <p:nvPr/>
        </p:nvCxnSpPr>
        <p:spPr>
          <a:xfrm>
            <a:off x="8681064" y="3197092"/>
            <a:ext cx="0" cy="101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6359425-26BF-B14E-94EE-3ECB4B02F43C}"/>
              </a:ext>
            </a:extLst>
          </p:cNvPr>
          <p:cNvSpPr/>
          <p:nvPr/>
        </p:nvSpPr>
        <p:spPr>
          <a:xfrm>
            <a:off x="1473468" y="4760827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9AC6E-420E-104F-9E88-E4399310F86F}"/>
              </a:ext>
            </a:extLst>
          </p:cNvPr>
          <p:cNvSpPr txBox="1"/>
          <p:nvPr/>
        </p:nvSpPr>
        <p:spPr>
          <a:xfrm>
            <a:off x="1538353" y="531393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36878A-D89D-6945-A73D-72E3037C9DF6}"/>
              </a:ext>
            </a:extLst>
          </p:cNvPr>
          <p:cNvSpPr/>
          <p:nvPr/>
        </p:nvSpPr>
        <p:spPr>
          <a:xfrm>
            <a:off x="3516464" y="4760827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0F0411-0889-C947-8E4B-F0D58C3A73BA}"/>
              </a:ext>
            </a:extLst>
          </p:cNvPr>
          <p:cNvSpPr txBox="1"/>
          <p:nvPr/>
        </p:nvSpPr>
        <p:spPr>
          <a:xfrm>
            <a:off x="3581349" y="531393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CE3073-C7F1-E941-8554-9C70B44FB528}"/>
              </a:ext>
            </a:extLst>
          </p:cNvPr>
          <p:cNvSpPr/>
          <p:nvPr/>
        </p:nvSpPr>
        <p:spPr>
          <a:xfrm>
            <a:off x="6813884" y="4796906"/>
            <a:ext cx="1782787" cy="1532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89DD10-B930-E14C-ABB6-7E46B023E737}"/>
              </a:ext>
            </a:extLst>
          </p:cNvPr>
          <p:cNvSpPr txBox="1"/>
          <p:nvPr/>
        </p:nvSpPr>
        <p:spPr>
          <a:xfrm>
            <a:off x="6878769" y="5350010"/>
            <a:ext cx="16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Network-B1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0B30A3-922D-264B-A9DB-AFE1D6CC001F}"/>
              </a:ext>
            </a:extLst>
          </p:cNvPr>
          <p:cNvSpPr/>
          <p:nvPr/>
        </p:nvSpPr>
        <p:spPr>
          <a:xfrm>
            <a:off x="8856880" y="4796906"/>
            <a:ext cx="1782787" cy="1532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555F41-69A1-4340-A8CD-01EDE9DDA44B}"/>
              </a:ext>
            </a:extLst>
          </p:cNvPr>
          <p:cNvSpPr txBox="1"/>
          <p:nvPr/>
        </p:nvSpPr>
        <p:spPr>
          <a:xfrm>
            <a:off x="8921765" y="5350010"/>
            <a:ext cx="16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Network-B2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EF30AEC-2468-6B46-8A5C-EE8B0EE0A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31" y="2962326"/>
            <a:ext cx="2470858" cy="2470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C0A7B67-7DEB-644D-ACF2-C289BC497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27" y="2962326"/>
            <a:ext cx="2470858" cy="2470858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3D00129D-3D51-D946-AC27-CEFB37041A2E}"/>
              </a:ext>
            </a:extLst>
          </p:cNvPr>
          <p:cNvSpPr/>
          <p:nvPr/>
        </p:nvSpPr>
        <p:spPr>
          <a:xfrm>
            <a:off x="2984635" y="1816800"/>
            <a:ext cx="790877" cy="18793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77B6FB-106B-9842-9F2A-8893985BDC3D}"/>
              </a:ext>
            </a:extLst>
          </p:cNvPr>
          <p:cNvSpPr txBox="1"/>
          <p:nvPr/>
        </p:nvSpPr>
        <p:spPr>
          <a:xfrm rot="16200000">
            <a:off x="2539971" y="2461501"/>
            <a:ext cx="168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Network-A0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358733-1744-3849-AC2D-92E35AE60C0F}"/>
              </a:ext>
            </a:extLst>
          </p:cNvPr>
          <p:cNvSpPr/>
          <p:nvPr/>
        </p:nvSpPr>
        <p:spPr>
          <a:xfrm>
            <a:off x="8267301" y="1816800"/>
            <a:ext cx="790877" cy="18793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9DF0C3-BEDF-7546-9334-78B8B04FDC0F}"/>
              </a:ext>
            </a:extLst>
          </p:cNvPr>
          <p:cNvSpPr txBox="1"/>
          <p:nvPr/>
        </p:nvSpPr>
        <p:spPr>
          <a:xfrm rot="16200000">
            <a:off x="7828247" y="2525617"/>
            <a:ext cx="16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Network-B0</a:t>
            </a:r>
          </a:p>
        </p:txBody>
      </p:sp>
    </p:spTree>
    <p:extLst>
      <p:ext uri="{BB962C8B-B14F-4D97-AF65-F5344CB8AC3E}">
        <p14:creationId xmlns:p14="http://schemas.microsoft.com/office/powerpoint/2010/main" val="31860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1C63B2-D6BC-E145-85BD-EB035DAFCD85}"/>
              </a:ext>
            </a:extLst>
          </p:cNvPr>
          <p:cNvCxnSpPr/>
          <p:nvPr/>
        </p:nvCxnSpPr>
        <p:spPr>
          <a:xfrm>
            <a:off x="10510787" y="1780674"/>
            <a:ext cx="0" cy="1254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BF0644-6A08-7743-853A-9D5FEC49B7F5}"/>
              </a:ext>
            </a:extLst>
          </p:cNvPr>
          <p:cNvSpPr/>
          <p:nvPr/>
        </p:nvSpPr>
        <p:spPr>
          <a:xfrm>
            <a:off x="1184709" y="1613365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1C5899-ED70-5B4E-9D00-81B365C01E8B}"/>
              </a:ext>
            </a:extLst>
          </p:cNvPr>
          <p:cNvSpPr/>
          <p:nvPr/>
        </p:nvSpPr>
        <p:spPr>
          <a:xfrm>
            <a:off x="1188978" y="4038932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80A4497-2AA1-684E-B86F-8CD144251548}"/>
              </a:ext>
            </a:extLst>
          </p:cNvPr>
          <p:cNvSpPr/>
          <p:nvPr/>
        </p:nvSpPr>
        <p:spPr>
          <a:xfrm>
            <a:off x="8171849" y="2723495"/>
            <a:ext cx="3099334" cy="1626669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8CCBF-982B-6948-9A67-900E7D11F4F2}"/>
              </a:ext>
            </a:extLst>
          </p:cNvPr>
          <p:cNvSpPr/>
          <p:nvPr/>
        </p:nvSpPr>
        <p:spPr>
          <a:xfrm rot="5400000">
            <a:off x="7010191" y="2484660"/>
            <a:ext cx="790877" cy="23176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D11C4-F6BC-EA4D-861F-60D746E144A3}"/>
              </a:ext>
            </a:extLst>
          </p:cNvPr>
          <p:cNvSpPr txBox="1"/>
          <p:nvPr/>
        </p:nvSpPr>
        <p:spPr>
          <a:xfrm>
            <a:off x="9122570" y="3305996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77524-970A-5C48-9E71-B2D12439C022}"/>
              </a:ext>
            </a:extLst>
          </p:cNvPr>
          <p:cNvSpPr txBox="1"/>
          <p:nvPr/>
        </p:nvSpPr>
        <p:spPr>
          <a:xfrm>
            <a:off x="1017158" y="103377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192.168.0.0/24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C1C56-8108-0343-83D7-0E6D21544969}"/>
              </a:ext>
            </a:extLst>
          </p:cNvPr>
          <p:cNvSpPr txBox="1"/>
          <p:nvPr/>
        </p:nvSpPr>
        <p:spPr>
          <a:xfrm>
            <a:off x="1349745" y="5695459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192.168.1.0/24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B2CBE-0EF1-494A-91D1-E3B8741DC23E}"/>
              </a:ext>
            </a:extLst>
          </p:cNvPr>
          <p:cNvSpPr txBox="1"/>
          <p:nvPr/>
        </p:nvSpPr>
        <p:spPr>
          <a:xfrm>
            <a:off x="6889301" y="4194161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1.0.0.0/8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AAA71C-9228-434A-B455-BB0A83416875}"/>
              </a:ext>
            </a:extLst>
          </p:cNvPr>
          <p:cNvSpPr/>
          <p:nvPr/>
        </p:nvSpPr>
        <p:spPr>
          <a:xfrm>
            <a:off x="9629369" y="616289"/>
            <a:ext cx="1782787" cy="153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44EF5-27F8-4C40-805A-1B9FAA0FF0E2}"/>
              </a:ext>
            </a:extLst>
          </p:cNvPr>
          <p:cNvSpPr txBox="1"/>
          <p:nvPr/>
        </p:nvSpPr>
        <p:spPr>
          <a:xfrm>
            <a:off x="8089006" y="1122856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2.0.0.0/8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2B624-765D-BC47-A9A7-E3F1635974C4}"/>
              </a:ext>
            </a:extLst>
          </p:cNvPr>
          <p:cNvSpPr txBox="1"/>
          <p:nvPr/>
        </p:nvSpPr>
        <p:spPr>
          <a:xfrm>
            <a:off x="5420928" y="4009253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1.0.0.1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B8531-5724-AC43-A2F3-5AFBEC971BB1}"/>
              </a:ext>
            </a:extLst>
          </p:cNvPr>
          <p:cNvSpPr txBox="1"/>
          <p:nvPr/>
        </p:nvSpPr>
        <p:spPr>
          <a:xfrm>
            <a:off x="3028094" y="26652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671B0-F0BD-F74C-AE22-4FCB543B8315}"/>
              </a:ext>
            </a:extLst>
          </p:cNvPr>
          <p:cNvSpPr txBox="1"/>
          <p:nvPr/>
        </p:nvSpPr>
        <p:spPr>
          <a:xfrm>
            <a:off x="3028094" y="405370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192.168.1.1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C3503B-265D-604D-8626-4F840820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75" y="2376371"/>
            <a:ext cx="2470858" cy="24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8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306F23-F33D-214D-AE45-553E1EB1F09A}"/>
              </a:ext>
            </a:extLst>
          </p:cNvPr>
          <p:cNvSpPr/>
          <p:nvPr/>
        </p:nvSpPr>
        <p:spPr>
          <a:xfrm>
            <a:off x="3233960" y="3224462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1E542-71FE-7045-B1A6-84EC8FDD55BC}"/>
              </a:ext>
            </a:extLst>
          </p:cNvPr>
          <p:cNvCxnSpPr/>
          <p:nvPr/>
        </p:nvCxnSpPr>
        <p:spPr>
          <a:xfrm flipV="1">
            <a:off x="3522424" y="4869384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F554B7-BD77-0541-BBD6-C6579FB25B5F}"/>
              </a:ext>
            </a:extLst>
          </p:cNvPr>
          <p:cNvCxnSpPr/>
          <p:nvPr/>
        </p:nvCxnSpPr>
        <p:spPr>
          <a:xfrm flipV="1">
            <a:off x="3950073" y="4801967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F1F631-C864-2D43-8C0A-3356B6385792}"/>
              </a:ext>
            </a:extLst>
          </p:cNvPr>
          <p:cNvCxnSpPr>
            <a:cxnSpLocks/>
          </p:cNvCxnSpPr>
          <p:nvPr/>
        </p:nvCxnSpPr>
        <p:spPr>
          <a:xfrm flipV="1">
            <a:off x="4448998" y="4869384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A8D34-7FDB-8142-A93E-2FB9DBA52ED0}"/>
              </a:ext>
            </a:extLst>
          </p:cNvPr>
          <p:cNvCxnSpPr>
            <a:cxnSpLocks/>
          </p:cNvCxnSpPr>
          <p:nvPr/>
        </p:nvCxnSpPr>
        <p:spPr>
          <a:xfrm flipH="1" flipV="1">
            <a:off x="4377722" y="4903094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F8CC78-4A00-5145-BD68-BEA9DB074227}"/>
              </a:ext>
            </a:extLst>
          </p:cNvPr>
          <p:cNvCxnSpPr>
            <a:cxnSpLocks/>
          </p:cNvCxnSpPr>
          <p:nvPr/>
        </p:nvCxnSpPr>
        <p:spPr>
          <a:xfrm flipH="1" flipV="1">
            <a:off x="5811310" y="4886239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6E61D1-BEEB-9C43-9114-76B7DCAEA1FF}"/>
              </a:ext>
            </a:extLst>
          </p:cNvPr>
          <p:cNvCxnSpPr>
            <a:cxnSpLocks/>
          </p:cNvCxnSpPr>
          <p:nvPr/>
        </p:nvCxnSpPr>
        <p:spPr>
          <a:xfrm flipH="1" flipV="1">
            <a:off x="5395113" y="4903094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017D8-C453-F84B-8652-D4073C3A24BE}"/>
              </a:ext>
            </a:extLst>
          </p:cNvPr>
          <p:cNvSpPr/>
          <p:nvPr/>
        </p:nvSpPr>
        <p:spPr>
          <a:xfrm>
            <a:off x="3807524" y="565028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BDB22-290F-0943-81CD-0691A46EF16E}"/>
              </a:ext>
            </a:extLst>
          </p:cNvPr>
          <p:cNvSpPr/>
          <p:nvPr/>
        </p:nvSpPr>
        <p:spPr>
          <a:xfrm>
            <a:off x="4289941" y="565028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0B80AF-4603-B249-944F-8E7FBB97860F}"/>
              </a:ext>
            </a:extLst>
          </p:cNvPr>
          <p:cNvSpPr/>
          <p:nvPr/>
        </p:nvSpPr>
        <p:spPr>
          <a:xfrm>
            <a:off x="4772358" y="565028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1F8DFF-644D-994E-AD2C-DC55A4E0490A}"/>
              </a:ext>
            </a:extLst>
          </p:cNvPr>
          <p:cNvSpPr/>
          <p:nvPr/>
        </p:nvSpPr>
        <p:spPr>
          <a:xfrm>
            <a:off x="3325107" y="565254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6F03A4-5BE2-8544-84A4-0271738D0718}"/>
              </a:ext>
            </a:extLst>
          </p:cNvPr>
          <p:cNvSpPr/>
          <p:nvPr/>
        </p:nvSpPr>
        <p:spPr>
          <a:xfrm>
            <a:off x="5254775" y="565028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FC861-69F8-D846-A0F4-B7706B8C5BF4}"/>
              </a:ext>
            </a:extLst>
          </p:cNvPr>
          <p:cNvSpPr/>
          <p:nvPr/>
        </p:nvSpPr>
        <p:spPr>
          <a:xfrm>
            <a:off x="5737192" y="565028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4E2ABF-BB5F-FF42-95C6-F3DEC67A8237}"/>
              </a:ext>
            </a:extLst>
          </p:cNvPr>
          <p:cNvCxnSpPr>
            <a:cxnSpLocks/>
          </p:cNvCxnSpPr>
          <p:nvPr/>
        </p:nvCxnSpPr>
        <p:spPr>
          <a:xfrm flipV="1">
            <a:off x="4005276" y="4017229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9F22F-17AF-0D4C-9597-0E1EB7841499}"/>
              </a:ext>
            </a:extLst>
          </p:cNvPr>
          <p:cNvCxnSpPr>
            <a:cxnSpLocks/>
          </p:cNvCxnSpPr>
          <p:nvPr/>
        </p:nvCxnSpPr>
        <p:spPr>
          <a:xfrm flipV="1">
            <a:off x="5475635" y="4034063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33CF49-29F4-1E47-A449-353B4302CBAE}"/>
              </a:ext>
            </a:extLst>
          </p:cNvPr>
          <p:cNvSpPr/>
          <p:nvPr/>
        </p:nvSpPr>
        <p:spPr>
          <a:xfrm>
            <a:off x="3522424" y="4672067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E03B8B-5FB7-E841-BAD1-EE3D9A975BFE}"/>
              </a:ext>
            </a:extLst>
          </p:cNvPr>
          <p:cNvSpPr/>
          <p:nvPr/>
        </p:nvSpPr>
        <p:spPr>
          <a:xfrm>
            <a:off x="4980170" y="4672067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23094-2DE4-F54E-8CA6-CDF3515053C4}"/>
              </a:ext>
            </a:extLst>
          </p:cNvPr>
          <p:cNvSpPr txBox="1"/>
          <p:nvPr/>
        </p:nvSpPr>
        <p:spPr>
          <a:xfrm>
            <a:off x="5735432" y="56659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A331D-17F2-1A44-A5E3-20AE097D800F}"/>
              </a:ext>
            </a:extLst>
          </p:cNvPr>
          <p:cNvSpPr txBox="1"/>
          <p:nvPr/>
        </p:nvSpPr>
        <p:spPr>
          <a:xfrm>
            <a:off x="5263005" y="56629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EA8492-203D-7F4D-A67E-58B7577E0228}"/>
              </a:ext>
            </a:extLst>
          </p:cNvPr>
          <p:cNvSpPr txBox="1"/>
          <p:nvPr/>
        </p:nvSpPr>
        <p:spPr>
          <a:xfrm>
            <a:off x="4769057" y="56659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030C5-FAEB-154F-9F84-C5D761CE9652}"/>
              </a:ext>
            </a:extLst>
          </p:cNvPr>
          <p:cNvSpPr txBox="1"/>
          <p:nvPr/>
        </p:nvSpPr>
        <p:spPr>
          <a:xfrm>
            <a:off x="4286082" y="565962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07EEA3-3F60-9F4E-96B2-DBB6A1713000}"/>
              </a:ext>
            </a:extLst>
          </p:cNvPr>
          <p:cNvSpPr txBox="1"/>
          <p:nvPr/>
        </p:nvSpPr>
        <p:spPr>
          <a:xfrm>
            <a:off x="3811758" y="56563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B4327F-A58A-8E4A-9F4B-3669937F3257}"/>
              </a:ext>
            </a:extLst>
          </p:cNvPr>
          <p:cNvSpPr txBox="1"/>
          <p:nvPr/>
        </p:nvSpPr>
        <p:spPr>
          <a:xfrm>
            <a:off x="3329242" y="56629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AF56D9-591C-1E49-9218-EF916B93D980}"/>
              </a:ext>
            </a:extLst>
          </p:cNvPr>
          <p:cNvSpPr txBox="1"/>
          <p:nvPr/>
        </p:nvSpPr>
        <p:spPr>
          <a:xfrm>
            <a:off x="6486567" y="55178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物理</a:t>
            </a:r>
            <a:endParaRPr lang="en-US" altLang="ja-JP" b="1" dirty="0"/>
          </a:p>
          <a:p>
            <a:r>
              <a:rPr lang="ja-JP" altLang="en-US" b="1"/>
              <a:t>インターフェース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0D41AB-8BB0-294B-94E2-372DAA15DDB4}"/>
              </a:ext>
            </a:extLst>
          </p:cNvPr>
          <p:cNvSpPr txBox="1"/>
          <p:nvPr/>
        </p:nvSpPr>
        <p:spPr>
          <a:xfrm>
            <a:off x="6472767" y="3692820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</a:t>
            </a:r>
            <a:r>
              <a:rPr lang="ja-JP" altLang="en-US" b="1"/>
              <a:t>インター</a:t>
            </a:r>
            <a:endParaRPr lang="en-US" altLang="ja-JP" b="1" dirty="0"/>
          </a:p>
          <a:p>
            <a:r>
              <a:rPr lang="ja-JP" altLang="en-US" b="1"/>
              <a:t>フェース</a:t>
            </a:r>
            <a:r>
              <a:rPr lang="en-US" altLang="ja-JP" b="1" dirty="0"/>
              <a:t>(</a:t>
            </a:r>
            <a:r>
              <a:rPr lang="ja-JP" altLang="en-US" b="1"/>
              <a:t>仮想的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F8041F-9B5B-C248-BC61-6F62AC9AB593}"/>
              </a:ext>
            </a:extLst>
          </p:cNvPr>
          <p:cNvSpPr/>
          <p:nvPr/>
        </p:nvSpPr>
        <p:spPr>
          <a:xfrm>
            <a:off x="3530460" y="3359905"/>
            <a:ext cx="2431487" cy="57980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08282-7632-4541-A1CB-97DBA43D48B8}"/>
              </a:ext>
            </a:extLst>
          </p:cNvPr>
          <p:cNvSpPr/>
          <p:nvPr/>
        </p:nvSpPr>
        <p:spPr>
          <a:xfrm>
            <a:off x="5248325" y="3819912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5B337D-1DBA-E248-9E26-A34BC79F8A5B}"/>
              </a:ext>
            </a:extLst>
          </p:cNvPr>
          <p:cNvSpPr/>
          <p:nvPr/>
        </p:nvSpPr>
        <p:spPr>
          <a:xfrm>
            <a:off x="3824466" y="3819912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271A58-3538-BB48-8E9A-B3BE03578A2D}"/>
              </a:ext>
            </a:extLst>
          </p:cNvPr>
          <p:cNvSpPr txBox="1"/>
          <p:nvPr/>
        </p:nvSpPr>
        <p:spPr>
          <a:xfrm>
            <a:off x="5252725" y="383276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3533FA-6AD7-4E4E-A6FA-A8A917C77668}"/>
              </a:ext>
            </a:extLst>
          </p:cNvPr>
          <p:cNvSpPr txBox="1"/>
          <p:nvPr/>
        </p:nvSpPr>
        <p:spPr>
          <a:xfrm>
            <a:off x="3827527" y="383132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6CE47A-D306-A641-AF10-36C5F607CD8E}"/>
              </a:ext>
            </a:extLst>
          </p:cNvPr>
          <p:cNvSpPr txBox="1"/>
          <p:nvPr/>
        </p:nvSpPr>
        <p:spPr>
          <a:xfrm>
            <a:off x="3970172" y="34379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内部ルーター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F8EA39-A23D-BC4C-8C26-1CF233A4DD72}"/>
              </a:ext>
            </a:extLst>
          </p:cNvPr>
          <p:cNvSpPr/>
          <p:nvPr/>
        </p:nvSpPr>
        <p:spPr>
          <a:xfrm>
            <a:off x="8728675" y="3224462"/>
            <a:ext cx="3018665" cy="2945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4ECCC7-C77F-2340-8287-9F2C14DA1146}"/>
              </a:ext>
            </a:extLst>
          </p:cNvPr>
          <p:cNvCxnSpPr/>
          <p:nvPr/>
        </p:nvCxnSpPr>
        <p:spPr>
          <a:xfrm flipV="1">
            <a:off x="9017139" y="4869384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BA539F-74F6-E449-8290-A728981B5A47}"/>
              </a:ext>
            </a:extLst>
          </p:cNvPr>
          <p:cNvCxnSpPr/>
          <p:nvPr/>
        </p:nvCxnSpPr>
        <p:spPr>
          <a:xfrm flipV="1">
            <a:off x="9444788" y="4801967"/>
            <a:ext cx="285100" cy="9782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132B48-CC18-0B46-929B-70E51BA7EA4E}"/>
              </a:ext>
            </a:extLst>
          </p:cNvPr>
          <p:cNvCxnSpPr>
            <a:cxnSpLocks/>
          </p:cNvCxnSpPr>
          <p:nvPr/>
        </p:nvCxnSpPr>
        <p:spPr>
          <a:xfrm flipV="1">
            <a:off x="9943713" y="4869384"/>
            <a:ext cx="717995" cy="9108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D814DE-96F0-4C48-9DF8-DCABB270B4FB}"/>
              </a:ext>
            </a:extLst>
          </p:cNvPr>
          <p:cNvCxnSpPr>
            <a:cxnSpLocks/>
          </p:cNvCxnSpPr>
          <p:nvPr/>
        </p:nvCxnSpPr>
        <p:spPr>
          <a:xfrm flipH="1" flipV="1">
            <a:off x="9872437" y="4903094"/>
            <a:ext cx="591953" cy="944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1976F3-BC17-5940-85E0-4BAAC644FDE0}"/>
              </a:ext>
            </a:extLst>
          </p:cNvPr>
          <p:cNvCxnSpPr>
            <a:cxnSpLocks/>
          </p:cNvCxnSpPr>
          <p:nvPr/>
        </p:nvCxnSpPr>
        <p:spPr>
          <a:xfrm flipH="1" flipV="1">
            <a:off x="11306025" y="4886239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6B3D73-A0BA-534F-90D6-4CF18A7F6CBF}"/>
              </a:ext>
            </a:extLst>
          </p:cNvPr>
          <p:cNvCxnSpPr>
            <a:cxnSpLocks/>
          </p:cNvCxnSpPr>
          <p:nvPr/>
        </p:nvCxnSpPr>
        <p:spPr>
          <a:xfrm flipH="1" flipV="1">
            <a:off x="10889828" y="4903094"/>
            <a:ext cx="101061" cy="8939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9EA5E-7F2C-2947-ADE4-58A07FD94877}"/>
              </a:ext>
            </a:extLst>
          </p:cNvPr>
          <p:cNvSpPr/>
          <p:nvPr/>
        </p:nvSpPr>
        <p:spPr>
          <a:xfrm>
            <a:off x="9302239" y="565028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D1B861-2A7C-454A-9433-6C930CC7200B}"/>
              </a:ext>
            </a:extLst>
          </p:cNvPr>
          <p:cNvSpPr/>
          <p:nvPr/>
        </p:nvSpPr>
        <p:spPr>
          <a:xfrm>
            <a:off x="9784656" y="565028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501713-94A7-7449-9146-0C79D7E3F8FB}"/>
              </a:ext>
            </a:extLst>
          </p:cNvPr>
          <p:cNvSpPr/>
          <p:nvPr/>
        </p:nvSpPr>
        <p:spPr>
          <a:xfrm>
            <a:off x="10267073" y="565028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75022D-8F6E-EC4E-9E42-F5DF1D03A6EA}"/>
              </a:ext>
            </a:extLst>
          </p:cNvPr>
          <p:cNvSpPr/>
          <p:nvPr/>
        </p:nvSpPr>
        <p:spPr>
          <a:xfrm>
            <a:off x="8819822" y="5652545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B69541-A5B3-0042-A3A9-C5EECA6F520D}"/>
              </a:ext>
            </a:extLst>
          </p:cNvPr>
          <p:cNvSpPr/>
          <p:nvPr/>
        </p:nvSpPr>
        <p:spPr>
          <a:xfrm>
            <a:off x="10749490" y="5650288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230002-A2D8-5047-B67E-5459AC580331}"/>
              </a:ext>
            </a:extLst>
          </p:cNvPr>
          <p:cNvSpPr/>
          <p:nvPr/>
        </p:nvSpPr>
        <p:spPr>
          <a:xfrm>
            <a:off x="11231907" y="565028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7BD2D2-96DF-7D4B-B727-73504E760409}"/>
              </a:ext>
            </a:extLst>
          </p:cNvPr>
          <p:cNvCxnSpPr>
            <a:cxnSpLocks/>
          </p:cNvCxnSpPr>
          <p:nvPr/>
        </p:nvCxnSpPr>
        <p:spPr>
          <a:xfrm flipV="1">
            <a:off x="9499991" y="4017229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CDEC22-A9F7-354A-8E19-B2A1E857C3AE}"/>
              </a:ext>
            </a:extLst>
          </p:cNvPr>
          <p:cNvCxnSpPr>
            <a:cxnSpLocks/>
          </p:cNvCxnSpPr>
          <p:nvPr/>
        </p:nvCxnSpPr>
        <p:spPr>
          <a:xfrm flipV="1">
            <a:off x="10970350" y="4034063"/>
            <a:ext cx="16073" cy="8792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1470B0C-BB60-AF48-9A0A-E1DE2785C0C6}"/>
              </a:ext>
            </a:extLst>
          </p:cNvPr>
          <p:cNvSpPr/>
          <p:nvPr/>
        </p:nvSpPr>
        <p:spPr>
          <a:xfrm>
            <a:off x="9017139" y="4672067"/>
            <a:ext cx="981777" cy="3946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4F29D-C3D0-384F-8C82-7E2D77D8E39D}"/>
              </a:ext>
            </a:extLst>
          </p:cNvPr>
          <p:cNvSpPr/>
          <p:nvPr/>
        </p:nvSpPr>
        <p:spPr>
          <a:xfrm>
            <a:off x="10474885" y="4672067"/>
            <a:ext cx="981777" cy="39463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VLAN 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CE3186-4BF2-4148-BCE1-8C4F3951FE2E}"/>
              </a:ext>
            </a:extLst>
          </p:cNvPr>
          <p:cNvSpPr txBox="1"/>
          <p:nvPr/>
        </p:nvSpPr>
        <p:spPr>
          <a:xfrm>
            <a:off x="11230147" y="56659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5CA596-4C24-124A-9FCB-D8A9DDAE1302}"/>
              </a:ext>
            </a:extLst>
          </p:cNvPr>
          <p:cNvSpPr txBox="1"/>
          <p:nvPr/>
        </p:nvSpPr>
        <p:spPr>
          <a:xfrm>
            <a:off x="10757720" y="56629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6113DD-92B3-5C4D-81DB-7454D48CB0F8}"/>
              </a:ext>
            </a:extLst>
          </p:cNvPr>
          <p:cNvSpPr txBox="1"/>
          <p:nvPr/>
        </p:nvSpPr>
        <p:spPr>
          <a:xfrm>
            <a:off x="10263772" y="56659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018FE5-DB9E-9D4A-910C-68C73A031963}"/>
              </a:ext>
            </a:extLst>
          </p:cNvPr>
          <p:cNvSpPr txBox="1"/>
          <p:nvPr/>
        </p:nvSpPr>
        <p:spPr>
          <a:xfrm>
            <a:off x="9780797" y="565962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8F77C4-08D3-EA41-BFFF-7A83FEA903E8}"/>
              </a:ext>
            </a:extLst>
          </p:cNvPr>
          <p:cNvSpPr txBox="1"/>
          <p:nvPr/>
        </p:nvSpPr>
        <p:spPr>
          <a:xfrm>
            <a:off x="9306473" y="56563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BD7881-AB95-354D-A70B-DCC4A811ACB3}"/>
              </a:ext>
            </a:extLst>
          </p:cNvPr>
          <p:cNvSpPr txBox="1"/>
          <p:nvPr/>
        </p:nvSpPr>
        <p:spPr>
          <a:xfrm>
            <a:off x="8823957" y="566293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D9302D-AFDC-3540-AE16-160BA57CB0C9}"/>
              </a:ext>
            </a:extLst>
          </p:cNvPr>
          <p:cNvSpPr txBox="1"/>
          <p:nvPr/>
        </p:nvSpPr>
        <p:spPr>
          <a:xfrm>
            <a:off x="532187" y="1962620"/>
            <a:ext cx="2492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機器の見た目は同じ</a:t>
            </a:r>
            <a:endParaRPr lang="en-US" altLang="ja-JP" sz="2000" b="1" dirty="0"/>
          </a:p>
          <a:p>
            <a:pPr algn="ctr"/>
            <a:r>
              <a:rPr lang="en-US" altLang="ja-JP" sz="2000" b="1" dirty="0"/>
              <a:t>(</a:t>
            </a:r>
            <a:r>
              <a:rPr lang="ja-JP" altLang="en-US" sz="2000" b="1"/>
              <a:t>型番のみ違う</a:t>
            </a:r>
            <a:r>
              <a:rPr lang="en-US" altLang="ja-JP" sz="2000" b="1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3959FE-103B-9048-BEBF-7E9853701758}"/>
              </a:ext>
            </a:extLst>
          </p:cNvPr>
          <p:cNvSpPr txBox="1"/>
          <p:nvPr/>
        </p:nvSpPr>
        <p:spPr>
          <a:xfrm>
            <a:off x="502986" y="448612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スイッチの内部構造</a:t>
            </a:r>
            <a:endParaRPr lang="en-US" sz="2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18C7E-1884-D04B-AC35-825C9680B939}"/>
              </a:ext>
            </a:extLst>
          </p:cNvPr>
          <p:cNvSpPr txBox="1"/>
          <p:nvPr/>
        </p:nvSpPr>
        <p:spPr>
          <a:xfrm>
            <a:off x="3153242" y="527921"/>
            <a:ext cx="3147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L3</a:t>
            </a:r>
            <a:r>
              <a:rPr lang="ja-JP" altLang="en-US" sz="2400" b="1"/>
              <a:t>スイッチ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ルーティングできる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C98650-97AC-1147-8D37-034D6ADC1394}"/>
              </a:ext>
            </a:extLst>
          </p:cNvPr>
          <p:cNvSpPr txBox="1"/>
          <p:nvPr/>
        </p:nvSpPr>
        <p:spPr>
          <a:xfrm>
            <a:off x="8555617" y="601929"/>
            <a:ext cx="3454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L2</a:t>
            </a:r>
            <a:r>
              <a:rPr lang="ja-JP" altLang="en-US" sz="2400" b="1"/>
              <a:t>スイッチ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(</a:t>
            </a:r>
            <a:r>
              <a:rPr lang="ja-JP" altLang="en-US" sz="2400" b="1"/>
              <a:t>ルーティングできない</a:t>
            </a:r>
            <a:r>
              <a:rPr lang="en-US" altLang="ja-JP" sz="2400" b="1" dirty="0"/>
              <a:t>)</a:t>
            </a:r>
            <a:endParaRPr lang="en-US" sz="2400" b="1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A0292EC-BD79-BC48-9F48-7BA63AE1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4" y="962705"/>
            <a:ext cx="2520377" cy="252037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A34DD4E-429A-3F46-A925-8158B8C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818" y="962704"/>
            <a:ext cx="2520377" cy="252037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6F7E4E9-CCF9-1145-B36B-F26BDC64001E}"/>
              </a:ext>
            </a:extLst>
          </p:cNvPr>
          <p:cNvSpPr/>
          <p:nvPr/>
        </p:nvSpPr>
        <p:spPr>
          <a:xfrm>
            <a:off x="9017139" y="3358811"/>
            <a:ext cx="2431487" cy="579807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B5A687-3081-544C-9FEA-A51FA3A2110E}"/>
              </a:ext>
            </a:extLst>
          </p:cNvPr>
          <p:cNvSpPr/>
          <p:nvPr/>
        </p:nvSpPr>
        <p:spPr>
          <a:xfrm>
            <a:off x="10743040" y="3819912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505176-424C-9C4E-993A-47C43A66D49F}"/>
              </a:ext>
            </a:extLst>
          </p:cNvPr>
          <p:cNvSpPr/>
          <p:nvPr/>
        </p:nvSpPr>
        <p:spPr>
          <a:xfrm>
            <a:off x="9319181" y="3819912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1642FB-8AD4-3F4E-AD75-F8D03065A19A}"/>
              </a:ext>
            </a:extLst>
          </p:cNvPr>
          <p:cNvSpPr txBox="1"/>
          <p:nvPr/>
        </p:nvSpPr>
        <p:spPr>
          <a:xfrm>
            <a:off x="10747440" y="383276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592CAE-DCE3-9042-A2CE-BBAEDD9ED756}"/>
              </a:ext>
            </a:extLst>
          </p:cNvPr>
          <p:cNvSpPr txBox="1"/>
          <p:nvPr/>
        </p:nvSpPr>
        <p:spPr>
          <a:xfrm>
            <a:off x="9322242" y="383132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222252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97B72E-9E32-5042-AD07-76EAF400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10" y="498874"/>
            <a:ext cx="1648630" cy="13770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BF7A01-6FE2-BC49-BA35-FAC6D7471775}"/>
              </a:ext>
            </a:extLst>
          </p:cNvPr>
          <p:cNvSpPr/>
          <p:nvPr/>
        </p:nvSpPr>
        <p:spPr>
          <a:xfrm>
            <a:off x="4032985" y="2213810"/>
            <a:ext cx="3619099" cy="42447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3F4934-DDDB-7648-B19B-E8BEF407AB15}"/>
              </a:ext>
            </a:extLst>
          </p:cNvPr>
          <p:cNvCxnSpPr>
            <a:cxnSpLocks/>
          </p:cNvCxnSpPr>
          <p:nvPr/>
        </p:nvCxnSpPr>
        <p:spPr>
          <a:xfrm>
            <a:off x="3943609" y="4970244"/>
            <a:ext cx="20405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848AE-EAF0-7747-AD4D-6372AAC1A045}"/>
              </a:ext>
            </a:extLst>
          </p:cNvPr>
          <p:cNvSpPr/>
          <p:nvPr/>
        </p:nvSpPr>
        <p:spPr>
          <a:xfrm rot="16200000">
            <a:off x="3695106" y="4562904"/>
            <a:ext cx="2431487" cy="81834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9EF67-632A-A648-8B28-B3AC961A6CB7}"/>
              </a:ext>
            </a:extLst>
          </p:cNvPr>
          <p:cNvSpPr txBox="1"/>
          <p:nvPr/>
        </p:nvSpPr>
        <p:spPr>
          <a:xfrm rot="16200000">
            <a:off x="3723611" y="477944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内部ルーター</a:t>
            </a:r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>
                <a:solidFill>
                  <a:schemeClr val="bg1"/>
                </a:solidFill>
              </a:rPr>
              <a:t>単純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975A03-0543-4A40-962C-6F432D4DB94B}"/>
              </a:ext>
            </a:extLst>
          </p:cNvPr>
          <p:cNvSpPr/>
          <p:nvPr/>
        </p:nvSpPr>
        <p:spPr>
          <a:xfrm>
            <a:off x="3820748" y="4766795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3ACC3-C9B1-4146-AD7B-872A60709665}"/>
              </a:ext>
            </a:extLst>
          </p:cNvPr>
          <p:cNvSpPr txBox="1"/>
          <p:nvPr/>
        </p:nvSpPr>
        <p:spPr>
          <a:xfrm>
            <a:off x="3820748" y="476679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04734C-F2E8-CC45-9A5E-2EB95D36352C}"/>
              </a:ext>
            </a:extLst>
          </p:cNvPr>
          <p:cNvSpPr/>
          <p:nvPr/>
        </p:nvSpPr>
        <p:spPr>
          <a:xfrm>
            <a:off x="5169910" y="4766795"/>
            <a:ext cx="394635" cy="3946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21C43D-728D-FE4D-A306-63A21E0C7579}"/>
              </a:ext>
            </a:extLst>
          </p:cNvPr>
          <p:cNvSpPr txBox="1"/>
          <p:nvPr/>
        </p:nvSpPr>
        <p:spPr>
          <a:xfrm>
            <a:off x="5169910" y="476679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4E6520-0AF0-3647-99C8-0DFA57651A20}"/>
              </a:ext>
            </a:extLst>
          </p:cNvPr>
          <p:cNvCxnSpPr>
            <a:cxnSpLocks/>
          </p:cNvCxnSpPr>
          <p:nvPr/>
        </p:nvCxnSpPr>
        <p:spPr>
          <a:xfrm>
            <a:off x="6493423" y="3069996"/>
            <a:ext cx="11755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6F54BB-5191-5F43-B60D-DAB1A45E3661}"/>
              </a:ext>
            </a:extLst>
          </p:cNvPr>
          <p:cNvCxnSpPr>
            <a:cxnSpLocks/>
          </p:cNvCxnSpPr>
          <p:nvPr/>
        </p:nvCxnSpPr>
        <p:spPr>
          <a:xfrm>
            <a:off x="6747482" y="4672108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3A4254-36D5-8A4C-AFC0-215DFEC37329}"/>
              </a:ext>
            </a:extLst>
          </p:cNvPr>
          <p:cNvCxnSpPr>
            <a:cxnSpLocks/>
          </p:cNvCxnSpPr>
          <p:nvPr/>
        </p:nvCxnSpPr>
        <p:spPr>
          <a:xfrm>
            <a:off x="6747482" y="5267270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DCD800-D020-9E40-AAED-A8591DCF0E6C}"/>
              </a:ext>
            </a:extLst>
          </p:cNvPr>
          <p:cNvCxnSpPr>
            <a:cxnSpLocks/>
          </p:cNvCxnSpPr>
          <p:nvPr/>
        </p:nvCxnSpPr>
        <p:spPr>
          <a:xfrm>
            <a:off x="6789289" y="5852807"/>
            <a:ext cx="87972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9D5D2F-E9E7-8543-B79A-962DACF7F763}"/>
              </a:ext>
            </a:extLst>
          </p:cNvPr>
          <p:cNvSpPr/>
          <p:nvPr/>
        </p:nvSpPr>
        <p:spPr>
          <a:xfrm>
            <a:off x="7449821" y="5632153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5EA32C-4E68-C04C-90CD-FF7CAAF4DE3B}"/>
              </a:ext>
            </a:extLst>
          </p:cNvPr>
          <p:cNvSpPr txBox="1"/>
          <p:nvPr/>
        </p:nvSpPr>
        <p:spPr>
          <a:xfrm>
            <a:off x="7453956" y="56425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3FD983-BA9E-EC47-8F30-BECFFBD0AA6F}"/>
              </a:ext>
            </a:extLst>
          </p:cNvPr>
          <p:cNvSpPr/>
          <p:nvPr/>
        </p:nvSpPr>
        <p:spPr>
          <a:xfrm>
            <a:off x="7422252" y="2872678"/>
            <a:ext cx="712613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6B9F3-F0AF-3042-B01C-4C7FF4B9762E}"/>
              </a:ext>
            </a:extLst>
          </p:cNvPr>
          <p:cNvSpPr txBox="1"/>
          <p:nvPr/>
        </p:nvSpPr>
        <p:spPr>
          <a:xfrm>
            <a:off x="7442568" y="287465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Wi-Fi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3F9E0-37C1-3A42-BF08-E8D8C35AF76B}"/>
              </a:ext>
            </a:extLst>
          </p:cNvPr>
          <p:cNvSpPr/>
          <p:nvPr/>
        </p:nvSpPr>
        <p:spPr>
          <a:xfrm>
            <a:off x="7422252" y="447804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C9B21A-9C6E-C547-A9A2-88BDADA78248}"/>
              </a:ext>
            </a:extLst>
          </p:cNvPr>
          <p:cNvSpPr txBox="1"/>
          <p:nvPr/>
        </p:nvSpPr>
        <p:spPr>
          <a:xfrm>
            <a:off x="7426387" y="44884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64348-F90C-7F40-B890-9207CBA8AE61}"/>
              </a:ext>
            </a:extLst>
          </p:cNvPr>
          <p:cNvSpPr/>
          <p:nvPr/>
        </p:nvSpPr>
        <p:spPr>
          <a:xfrm>
            <a:off x="7432631" y="5049011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254FF-C8D8-DB43-950D-C709A2AE0691}"/>
              </a:ext>
            </a:extLst>
          </p:cNvPr>
          <p:cNvSpPr txBox="1"/>
          <p:nvPr/>
        </p:nvSpPr>
        <p:spPr>
          <a:xfrm>
            <a:off x="7436766" y="505940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081366-0173-8640-812C-FD539859F8B6}"/>
              </a:ext>
            </a:extLst>
          </p:cNvPr>
          <p:cNvSpPr/>
          <p:nvPr/>
        </p:nvSpPr>
        <p:spPr>
          <a:xfrm rot="16200000">
            <a:off x="6021632" y="2535032"/>
            <a:ext cx="1077368" cy="100502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6B72A4-F207-7A4C-876D-E73E1FFCA931}"/>
              </a:ext>
            </a:extLst>
          </p:cNvPr>
          <p:cNvSpPr txBox="1"/>
          <p:nvPr/>
        </p:nvSpPr>
        <p:spPr>
          <a:xfrm rot="16200000">
            <a:off x="6086584" y="2655328"/>
            <a:ext cx="909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内部</a:t>
            </a:r>
            <a:r>
              <a:rPr lang="en-US" altLang="ja-JP" b="1" dirty="0">
                <a:solidFill>
                  <a:schemeClr val="bg1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>
                <a:solidFill>
                  <a:schemeClr val="bg1"/>
                </a:solidFill>
              </a:rPr>
              <a:t>単純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95D63-E8A3-E54B-9B85-1669079C799A}"/>
              </a:ext>
            </a:extLst>
          </p:cNvPr>
          <p:cNvCxnSpPr>
            <a:cxnSpLocks/>
          </p:cNvCxnSpPr>
          <p:nvPr/>
        </p:nvCxnSpPr>
        <p:spPr>
          <a:xfrm flipV="1">
            <a:off x="6541548" y="3435185"/>
            <a:ext cx="0" cy="1246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E7359D2-393D-7442-BA19-DB491D719869}"/>
              </a:ext>
            </a:extLst>
          </p:cNvPr>
          <p:cNvSpPr/>
          <p:nvPr/>
        </p:nvSpPr>
        <p:spPr>
          <a:xfrm>
            <a:off x="6343879" y="3446547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9E2F4A-D3DA-F343-B8E6-2C118468636E}"/>
              </a:ext>
            </a:extLst>
          </p:cNvPr>
          <p:cNvSpPr txBox="1"/>
          <p:nvPr/>
        </p:nvSpPr>
        <p:spPr>
          <a:xfrm>
            <a:off x="6348014" y="34569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D580A-3146-BD40-BFBC-F11B29843116}"/>
              </a:ext>
            </a:extLst>
          </p:cNvPr>
          <p:cNvSpPr/>
          <p:nvPr/>
        </p:nvSpPr>
        <p:spPr>
          <a:xfrm rot="16200000">
            <a:off x="5622509" y="4747501"/>
            <a:ext cx="1875611" cy="10050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72C452-469E-874E-8948-9C0C72F6ED85}"/>
              </a:ext>
            </a:extLst>
          </p:cNvPr>
          <p:cNvSpPr txBox="1"/>
          <p:nvPr/>
        </p:nvSpPr>
        <p:spPr>
          <a:xfrm rot="16200000">
            <a:off x="5873058" y="501720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内部スイッチ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(VLAN</a:t>
            </a:r>
            <a:r>
              <a:rPr lang="ja-JP" altLang="en-US" b="1">
                <a:solidFill>
                  <a:schemeClr val="bg1"/>
                </a:solidFill>
              </a:rPr>
              <a:t>なし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C9CEDB-65F0-E843-BAC2-6D306C0EFDB3}"/>
              </a:ext>
            </a:extLst>
          </p:cNvPr>
          <p:cNvSpPr/>
          <p:nvPr/>
        </p:nvSpPr>
        <p:spPr>
          <a:xfrm>
            <a:off x="5847188" y="4744752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4DBE57-8FFE-084C-8DEC-79A5F9FB32BE}"/>
              </a:ext>
            </a:extLst>
          </p:cNvPr>
          <p:cNvSpPr txBox="1"/>
          <p:nvPr/>
        </p:nvSpPr>
        <p:spPr>
          <a:xfrm>
            <a:off x="5851323" y="475514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59FE1D-1A83-D249-91D9-5B566F96C486}"/>
              </a:ext>
            </a:extLst>
          </p:cNvPr>
          <p:cNvSpPr/>
          <p:nvPr/>
        </p:nvSpPr>
        <p:spPr>
          <a:xfrm>
            <a:off x="6343879" y="4112009"/>
            <a:ext cx="394635" cy="39463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4C1C4A-D50D-FA46-9CF6-3195FC16DC19}"/>
              </a:ext>
            </a:extLst>
          </p:cNvPr>
          <p:cNvSpPr txBox="1"/>
          <p:nvPr/>
        </p:nvSpPr>
        <p:spPr>
          <a:xfrm>
            <a:off x="6348014" y="41224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L2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5393B13-C363-ED4E-9804-79D481DC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32" y="5191769"/>
            <a:ext cx="1322075" cy="13220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E0FD979-5B83-9941-BD2D-1766DE6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319" y="4174223"/>
            <a:ext cx="981989" cy="98198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CE58FB4-2C0D-224B-8759-C131AEB24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50" y="1630673"/>
            <a:ext cx="1291881" cy="96891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21A8595-7315-464B-B74A-666C18532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87225" y="3906237"/>
            <a:ext cx="1524707" cy="15247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EEC7DDF-DFCE-E443-96BF-CC3E6186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3690" y="5050255"/>
            <a:ext cx="1524707" cy="15247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E502C27-E1EA-504F-B40B-E9D232651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6711" y="2656340"/>
            <a:ext cx="790207" cy="7902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20BA317-DCCF-884D-981A-2E3D8F3B1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29897" y="5050255"/>
            <a:ext cx="1524707" cy="15247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0458A3E-4E92-4843-92B9-6C1994E8B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0820" y="3902865"/>
            <a:ext cx="1524707" cy="15247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54010FF-7349-0A47-9F13-34BB7C9A7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9" y="4286276"/>
            <a:ext cx="1654049" cy="16764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49DAFB1-9881-0A4C-A636-977C6F2C9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2680" y="4211262"/>
            <a:ext cx="1524707" cy="15247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724C43F-FC46-8046-9F36-57E45770B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6275" y="4207890"/>
            <a:ext cx="1524707" cy="15247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302AF20-4B87-D449-8D86-A3C251D1A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54" y="2478121"/>
            <a:ext cx="1426430" cy="1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0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174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33</cp:revision>
  <dcterms:created xsi:type="dcterms:W3CDTF">2018-02-03T07:04:34Z</dcterms:created>
  <dcterms:modified xsi:type="dcterms:W3CDTF">2018-04-09T00:56:53Z</dcterms:modified>
</cp:coreProperties>
</file>