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8FEE6-02DD-F948-A618-1C70DA050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5866" y="1200753"/>
            <a:ext cx="2483318" cy="1862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1D3270-AEFE-3649-8842-B0E3B597D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10" y="2689840"/>
            <a:ext cx="3203229" cy="32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D623F0-18E0-124A-85C2-9CD8BE1CF8FA}"/>
              </a:ext>
            </a:extLst>
          </p:cNvPr>
          <p:cNvCxnSpPr>
            <a:cxnSpLocks/>
          </p:cNvCxnSpPr>
          <p:nvPr/>
        </p:nvCxnSpPr>
        <p:spPr>
          <a:xfrm>
            <a:off x="2887579" y="1521546"/>
            <a:ext cx="2098307" cy="554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238CAB-AE0E-BF4D-8809-8AB639307E93}"/>
              </a:ext>
            </a:extLst>
          </p:cNvPr>
          <p:cNvCxnSpPr>
            <a:cxnSpLocks/>
          </p:cNvCxnSpPr>
          <p:nvPr/>
        </p:nvCxnSpPr>
        <p:spPr>
          <a:xfrm flipV="1">
            <a:off x="2887579" y="2075981"/>
            <a:ext cx="2098307" cy="564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3FE521-2B74-F14D-B005-9DF8A44DE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49" y="606392"/>
            <a:ext cx="1697521" cy="1697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C9E7A-C4B0-3947-9D9A-51A935A41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02" y="1015464"/>
            <a:ext cx="2121034" cy="2121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B7C68F-00B3-9949-B0F9-841DD36E8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48" y="1783749"/>
            <a:ext cx="1697521" cy="169752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CB2740-C6EE-1E44-9390-D7ADC763104D}"/>
              </a:ext>
            </a:extLst>
          </p:cNvPr>
          <p:cNvCxnSpPr>
            <a:cxnSpLocks/>
          </p:cNvCxnSpPr>
          <p:nvPr/>
        </p:nvCxnSpPr>
        <p:spPr>
          <a:xfrm>
            <a:off x="2887579" y="4279584"/>
            <a:ext cx="2098307" cy="554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E42357-572F-4040-9787-3FBA73EFDC44}"/>
              </a:ext>
            </a:extLst>
          </p:cNvPr>
          <p:cNvCxnSpPr>
            <a:cxnSpLocks/>
          </p:cNvCxnSpPr>
          <p:nvPr/>
        </p:nvCxnSpPr>
        <p:spPr>
          <a:xfrm flipV="1">
            <a:off x="2887579" y="4834019"/>
            <a:ext cx="2098307" cy="564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4540375-0955-DB4D-BE4A-110C77F89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49" y="3364430"/>
            <a:ext cx="1697521" cy="16975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7315E6-ED35-7546-96E6-E0659127E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02" y="3773502"/>
            <a:ext cx="2121034" cy="21210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1BBF8D-B87D-F94C-BB64-846028E71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48" y="4541787"/>
            <a:ext cx="1697521" cy="169752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F922ED-C0C7-D94F-A6DD-27FF3A02CA7C}"/>
              </a:ext>
            </a:extLst>
          </p:cNvPr>
          <p:cNvCxnSpPr>
            <a:cxnSpLocks/>
          </p:cNvCxnSpPr>
          <p:nvPr/>
        </p:nvCxnSpPr>
        <p:spPr>
          <a:xfrm flipV="1">
            <a:off x="6484189" y="3773502"/>
            <a:ext cx="2178548" cy="10653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DF16D1-5618-B74C-A168-FC9F7A6C4614}"/>
              </a:ext>
            </a:extLst>
          </p:cNvPr>
          <p:cNvCxnSpPr>
            <a:cxnSpLocks/>
          </p:cNvCxnSpPr>
          <p:nvPr/>
        </p:nvCxnSpPr>
        <p:spPr>
          <a:xfrm>
            <a:off x="6484189" y="2075981"/>
            <a:ext cx="2265175" cy="7442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714C563-793B-254C-89BC-6F15F914E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39" y="2274369"/>
            <a:ext cx="1743672" cy="218012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CEA7F22-1C49-5949-8DC5-E20AB6B05ECD}"/>
              </a:ext>
            </a:extLst>
          </p:cNvPr>
          <p:cNvSpPr txBox="1"/>
          <p:nvPr/>
        </p:nvSpPr>
        <p:spPr>
          <a:xfrm>
            <a:off x="4457326" y="115978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アクセススイッチ</a:t>
            </a:r>
            <a:endParaRPr 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A3184D-57C6-9A49-BB0A-1D1B0CACE2B5}"/>
              </a:ext>
            </a:extLst>
          </p:cNvPr>
          <p:cNvSpPr txBox="1"/>
          <p:nvPr/>
        </p:nvSpPr>
        <p:spPr>
          <a:xfrm>
            <a:off x="8173761" y="110818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コアスイッチ</a:t>
            </a:r>
            <a:endParaRPr 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C9A85-EA9B-E846-BF1A-3797CF134051}"/>
              </a:ext>
            </a:extLst>
          </p:cNvPr>
          <p:cNvSpPr txBox="1"/>
          <p:nvPr/>
        </p:nvSpPr>
        <p:spPr>
          <a:xfrm>
            <a:off x="3637229" y="5942666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RJ45(1G</a:t>
            </a:r>
            <a:r>
              <a:rPr lang="ja-JP" altLang="en-US" sz="2000" b="1"/>
              <a:t>以上</a:t>
            </a:r>
            <a:r>
              <a:rPr lang="en-US" sz="2000" b="1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C8EA3E-0FEC-DB41-A72D-BC52AC5C3E99}"/>
              </a:ext>
            </a:extLst>
          </p:cNvPr>
          <p:cNvSpPr txBox="1"/>
          <p:nvPr/>
        </p:nvSpPr>
        <p:spPr>
          <a:xfrm>
            <a:off x="6341427" y="5908466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SFP + Cable (10G</a:t>
            </a:r>
            <a:r>
              <a:rPr lang="ja-JP" altLang="en-US" sz="2000" b="1"/>
              <a:t>以上</a:t>
            </a:r>
            <a:r>
              <a:rPr lang="en-US" sz="2000" b="1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A62CB4-0C86-F34E-BE70-01B67312717C}"/>
              </a:ext>
            </a:extLst>
          </p:cNvPr>
          <p:cNvCxnSpPr>
            <a:cxnSpLocks/>
          </p:cNvCxnSpPr>
          <p:nvPr/>
        </p:nvCxnSpPr>
        <p:spPr>
          <a:xfrm flipV="1">
            <a:off x="4254366" y="5195520"/>
            <a:ext cx="0" cy="699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23EA48-BB30-6F47-AF01-573DF4711545}"/>
              </a:ext>
            </a:extLst>
          </p:cNvPr>
          <p:cNvCxnSpPr>
            <a:cxnSpLocks/>
          </p:cNvCxnSpPr>
          <p:nvPr/>
        </p:nvCxnSpPr>
        <p:spPr>
          <a:xfrm flipV="1">
            <a:off x="7573463" y="4556801"/>
            <a:ext cx="0" cy="1266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2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9B99FE-7D7B-3145-A032-B3F093A4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22" y="1575663"/>
            <a:ext cx="3462688" cy="3862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5A0E7-F535-F040-AEFE-59E871924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7" y="2728294"/>
            <a:ext cx="1882541" cy="1882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FE15E5-8729-9A4E-ADE9-4BBE05258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5" y="1257974"/>
            <a:ext cx="2001573" cy="1328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5E67FC-549C-3040-86C6-A5DAB124FEB1}"/>
              </a:ext>
            </a:extLst>
          </p:cNvPr>
          <p:cNvSpPr txBox="1"/>
          <p:nvPr/>
        </p:nvSpPr>
        <p:spPr>
          <a:xfrm>
            <a:off x="7940842" y="125797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光ファイバー</a:t>
            </a:r>
            <a:r>
              <a:rPr lang="en-US" altLang="ja-JP" b="1" dirty="0"/>
              <a:t>(</a:t>
            </a:r>
            <a:r>
              <a:rPr lang="ja-JP" altLang="en-US" b="1"/>
              <a:t>シングル</a:t>
            </a:r>
            <a:r>
              <a:rPr lang="en-US" altLang="ja-JP" b="1" dirty="0"/>
              <a:t>/</a:t>
            </a:r>
            <a:r>
              <a:rPr lang="ja-JP" altLang="en-US" b="1"/>
              <a:t>マルチ</a:t>
            </a:r>
            <a:r>
              <a:rPr lang="en-US" altLang="ja-JP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遠距離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高価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ノイズに強い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C1D1C-DC23-BB4A-81A7-ADBFD388E29A}"/>
              </a:ext>
            </a:extLst>
          </p:cNvPr>
          <p:cNvSpPr txBox="1"/>
          <p:nvPr/>
        </p:nvSpPr>
        <p:spPr>
          <a:xfrm>
            <a:off x="7940842" y="3069399"/>
            <a:ext cx="1165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RJ45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近距離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安価</a:t>
            </a:r>
            <a:endParaRPr lang="en-US" altLang="ja-JP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2A1E9-1A0C-7D44-B961-65ACC84200E6}"/>
              </a:ext>
            </a:extLst>
          </p:cNvPr>
          <p:cNvSpPr txBox="1"/>
          <p:nvPr/>
        </p:nvSpPr>
        <p:spPr>
          <a:xfrm>
            <a:off x="7326965" y="469050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SFP</a:t>
            </a:r>
            <a:r>
              <a:rPr lang="ja-JP" altLang="en-US" sz="2400" b="1"/>
              <a:t>の大別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ED8F80-6BC9-A34D-B675-DA2A44395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7" y="4752839"/>
            <a:ext cx="2172949" cy="14502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2B0FBA-E49C-8341-8C29-2D56143E39A1}"/>
              </a:ext>
            </a:extLst>
          </p:cNvPr>
          <p:cNvSpPr txBox="1"/>
          <p:nvPr/>
        </p:nvSpPr>
        <p:spPr>
          <a:xfrm>
            <a:off x="7940842" y="4838443"/>
            <a:ext cx="1456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Twinax (DAC)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近距離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安価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/>
              <a:t>広帯域</a:t>
            </a:r>
            <a:endParaRPr lang="en-US" altLang="ja-JP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7946-2A84-514F-AE0E-F3659D085788}"/>
              </a:ext>
            </a:extLst>
          </p:cNvPr>
          <p:cNvSpPr txBox="1"/>
          <p:nvPr/>
        </p:nvSpPr>
        <p:spPr>
          <a:xfrm>
            <a:off x="2383231" y="559227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↑</a:t>
            </a:r>
            <a:r>
              <a:rPr lang="en-US" altLang="ja-JP" dirty="0"/>
              <a:t> </a:t>
            </a:r>
            <a:r>
              <a:rPr lang="ja-JP" altLang="en-US"/>
              <a:t>イラスト作成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6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66A8F-3223-2C45-809B-2815A0B0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87" y="1970772"/>
            <a:ext cx="3672572" cy="2754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EBC6E5-867D-3C44-957C-630841F7DC80}"/>
              </a:ext>
            </a:extLst>
          </p:cNvPr>
          <p:cNvSpPr txBox="1"/>
          <p:nvPr/>
        </p:nvSpPr>
        <p:spPr>
          <a:xfrm>
            <a:off x="5193807" y="493776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↑</a:t>
            </a:r>
            <a:r>
              <a:rPr lang="en-US" altLang="ja-JP" dirty="0"/>
              <a:t> </a:t>
            </a:r>
            <a:r>
              <a:rPr lang="ja-JP" altLang="en-US"/>
              <a:t>イラスト作成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2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46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18</cp:revision>
  <dcterms:created xsi:type="dcterms:W3CDTF">2018-02-03T07:04:34Z</dcterms:created>
  <dcterms:modified xsi:type="dcterms:W3CDTF">2018-04-09T00:56:57Z</dcterms:modified>
</cp:coreProperties>
</file>