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2AA9A8-86A7-E243-AC46-82E192605FCC}"/>
              </a:ext>
            </a:extLst>
          </p:cNvPr>
          <p:cNvSpPr/>
          <p:nvPr/>
        </p:nvSpPr>
        <p:spPr>
          <a:xfrm>
            <a:off x="4206241" y="1572547"/>
            <a:ext cx="2531444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55BF-6527-8945-8896-81795F1BE4F9}"/>
              </a:ext>
            </a:extLst>
          </p:cNvPr>
          <p:cNvSpPr txBox="1"/>
          <p:nvPr/>
        </p:nvSpPr>
        <p:spPr>
          <a:xfrm>
            <a:off x="4730818" y="1286156"/>
            <a:ext cx="14822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1A39-AB58-F94B-8D87-123ECEC38A54}"/>
              </a:ext>
            </a:extLst>
          </p:cNvPr>
          <p:cNvSpPr txBox="1"/>
          <p:nvPr/>
        </p:nvSpPr>
        <p:spPr>
          <a:xfrm>
            <a:off x="1480870" y="129215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型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概念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1820-4840-6C4F-A422-66385BF9E7B4}"/>
              </a:ext>
            </a:extLst>
          </p:cNvPr>
          <p:cNvSpPr txBox="1"/>
          <p:nvPr/>
        </p:nvSpPr>
        <p:spPr>
          <a:xfrm>
            <a:off x="1387896" y="35890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実際の値</a:t>
            </a:r>
            <a:endParaRPr lang="en-US" sz="32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0E2DE-171A-B34D-8FEF-D96FACB482FF}"/>
              </a:ext>
            </a:extLst>
          </p:cNvPr>
          <p:cNvSpPr txBox="1"/>
          <p:nvPr/>
        </p:nvSpPr>
        <p:spPr>
          <a:xfrm>
            <a:off x="5275435" y="239069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B6E40-274F-DA49-A4D6-C800DF6A195E}"/>
              </a:ext>
            </a:extLst>
          </p:cNvPr>
          <p:cNvSpPr txBox="1"/>
          <p:nvPr/>
        </p:nvSpPr>
        <p:spPr>
          <a:xfrm>
            <a:off x="5067044" y="3428959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76CFE-F50A-7A4B-8E2F-F184D403D4BE}"/>
              </a:ext>
            </a:extLst>
          </p:cNvPr>
          <p:cNvSpPr txBox="1"/>
          <p:nvPr/>
        </p:nvSpPr>
        <p:spPr>
          <a:xfrm>
            <a:off x="5079658" y="4435981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-17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185F43-5D4F-F949-AF21-14EBA057E1EB}"/>
              </a:ext>
            </a:extLst>
          </p:cNvPr>
          <p:cNvSpPr/>
          <p:nvPr/>
        </p:nvSpPr>
        <p:spPr>
          <a:xfrm>
            <a:off x="7881488" y="1572547"/>
            <a:ext cx="2531444" cy="403298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11C8-74AA-434A-8131-0A60A7ED891B}"/>
              </a:ext>
            </a:extLst>
          </p:cNvPr>
          <p:cNvSpPr txBox="1"/>
          <p:nvPr/>
        </p:nvSpPr>
        <p:spPr>
          <a:xfrm>
            <a:off x="8197516" y="1286785"/>
            <a:ext cx="1899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2"/>
                </a:solidFill>
                <a:latin typeface="+mn-ea"/>
              </a:rPr>
              <a:t>文字列型</a:t>
            </a:r>
            <a:endParaRPr lang="en-US" sz="3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C1082-910E-1F4A-A743-3567BD43A196}"/>
              </a:ext>
            </a:extLst>
          </p:cNvPr>
          <p:cNvSpPr txBox="1"/>
          <p:nvPr/>
        </p:nvSpPr>
        <p:spPr>
          <a:xfrm>
            <a:off x="8456154" y="23906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5D1CD-356F-DC48-862E-B541146137C8}"/>
              </a:ext>
            </a:extLst>
          </p:cNvPr>
          <p:cNvSpPr txBox="1"/>
          <p:nvPr/>
        </p:nvSpPr>
        <p:spPr>
          <a:xfrm>
            <a:off x="8312677" y="3431324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'Python'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CFDA-BCB4-AE41-AE74-FC147C538B4B}"/>
              </a:ext>
            </a:extLst>
          </p:cNvPr>
          <p:cNvSpPr txBox="1"/>
          <p:nvPr/>
        </p:nvSpPr>
        <p:spPr>
          <a:xfrm>
            <a:off x="7980856" y="4434716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+mn-ea"/>
              </a:rPr>
              <a:t>'</a:t>
            </a:r>
            <a:r>
              <a:rPr lang="ja-JP" altLang="en-US" sz="3200" b="1" dirty="0">
                <a:latin typeface="+mn-ea"/>
              </a:rPr>
              <a:t>こんにちは</a:t>
            </a:r>
            <a:r>
              <a:rPr lang="en-US" altLang="ja-JP" sz="3200" b="1" dirty="0">
                <a:latin typeface="+mn-ea"/>
              </a:rPr>
              <a:t>'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2AA9A8-86A7-E243-AC46-82E192605FCC}"/>
              </a:ext>
            </a:extLst>
          </p:cNvPr>
          <p:cNvSpPr/>
          <p:nvPr/>
        </p:nvSpPr>
        <p:spPr>
          <a:xfrm>
            <a:off x="3801979" y="1553297"/>
            <a:ext cx="3070923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55BF-6527-8945-8896-81795F1BE4F9}"/>
              </a:ext>
            </a:extLst>
          </p:cNvPr>
          <p:cNvSpPr txBox="1"/>
          <p:nvPr/>
        </p:nvSpPr>
        <p:spPr>
          <a:xfrm>
            <a:off x="4711567" y="1272903"/>
            <a:ext cx="14822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1A39-AB58-F94B-8D87-123ECEC38A54}"/>
              </a:ext>
            </a:extLst>
          </p:cNvPr>
          <p:cNvSpPr txBox="1"/>
          <p:nvPr/>
        </p:nvSpPr>
        <p:spPr>
          <a:xfrm>
            <a:off x="1804372" y="126090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型</a:t>
            </a:r>
            <a:endParaRPr lang="en-US" sz="32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1820-4840-6C4F-A422-66385BF9E7B4}"/>
              </a:ext>
            </a:extLst>
          </p:cNvPr>
          <p:cNvSpPr txBox="1"/>
          <p:nvPr/>
        </p:nvSpPr>
        <p:spPr>
          <a:xfrm>
            <a:off x="993967" y="33835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できる処理</a:t>
            </a:r>
            <a:endParaRPr lang="en-US" sz="32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0E2DE-171A-B34D-8FEF-D96FACB482FF}"/>
              </a:ext>
            </a:extLst>
          </p:cNvPr>
          <p:cNvSpPr txBox="1"/>
          <p:nvPr/>
        </p:nvSpPr>
        <p:spPr>
          <a:xfrm>
            <a:off x="4674442" y="22929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たし算</a:t>
            </a:r>
            <a:endParaRPr lang="en-US" sz="32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B6E40-274F-DA49-A4D6-C800DF6A195E}"/>
              </a:ext>
            </a:extLst>
          </p:cNvPr>
          <p:cNvSpPr txBox="1"/>
          <p:nvPr/>
        </p:nvSpPr>
        <p:spPr>
          <a:xfrm>
            <a:off x="4612330" y="338359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引き算</a:t>
            </a:r>
            <a:endParaRPr lang="en-US" sz="32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76CFE-F50A-7A4B-8E2F-F184D403D4BE}"/>
              </a:ext>
            </a:extLst>
          </p:cNvPr>
          <p:cNvSpPr txBox="1"/>
          <p:nvPr/>
        </p:nvSpPr>
        <p:spPr>
          <a:xfrm>
            <a:off x="4058889" y="45758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絶対値の取得</a:t>
            </a:r>
            <a:endParaRPr lang="en-US" sz="3200" b="1" dirty="0"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185F43-5D4F-F949-AF21-14EBA057E1EB}"/>
              </a:ext>
            </a:extLst>
          </p:cNvPr>
          <p:cNvSpPr/>
          <p:nvPr/>
        </p:nvSpPr>
        <p:spPr>
          <a:xfrm>
            <a:off x="7578230" y="1559922"/>
            <a:ext cx="3070923" cy="403298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211C8-74AA-434A-8131-0A60A7ED891B}"/>
              </a:ext>
            </a:extLst>
          </p:cNvPr>
          <p:cNvSpPr txBox="1"/>
          <p:nvPr/>
        </p:nvSpPr>
        <p:spPr>
          <a:xfrm>
            <a:off x="8178265" y="1260909"/>
            <a:ext cx="18993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2"/>
                </a:solidFill>
                <a:latin typeface="+mn-ea"/>
              </a:rPr>
              <a:t>文字列型</a:t>
            </a:r>
            <a:endParaRPr lang="en-US" sz="3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C1082-910E-1F4A-A743-3567BD43A196}"/>
              </a:ext>
            </a:extLst>
          </p:cNvPr>
          <p:cNvSpPr txBox="1"/>
          <p:nvPr/>
        </p:nvSpPr>
        <p:spPr>
          <a:xfrm>
            <a:off x="8610989" y="22493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結合</a:t>
            </a:r>
            <a:endParaRPr lang="en-US" sz="32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5D1CD-356F-DC48-862E-B541146137C8}"/>
              </a:ext>
            </a:extLst>
          </p:cNvPr>
          <p:cNvSpPr txBox="1"/>
          <p:nvPr/>
        </p:nvSpPr>
        <p:spPr>
          <a:xfrm>
            <a:off x="8251510" y="33835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置き換え</a:t>
            </a:r>
            <a:endParaRPr lang="en-US" sz="32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CFDA-BCB4-AE41-AE74-FC147C538B4B}"/>
              </a:ext>
            </a:extLst>
          </p:cNvPr>
          <p:cNvSpPr txBox="1"/>
          <p:nvPr/>
        </p:nvSpPr>
        <p:spPr>
          <a:xfrm>
            <a:off x="8610988" y="45758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分割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9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9B04C783-02C9-D945-B1C8-A7D26CFC7C03}"/>
              </a:ext>
            </a:extLst>
          </p:cNvPr>
          <p:cNvSpPr/>
          <p:nvPr/>
        </p:nvSpPr>
        <p:spPr>
          <a:xfrm>
            <a:off x="3971012" y="4158113"/>
            <a:ext cx="3840480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+mn-ea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DF6BB5-CACD-5744-BDA2-3B3765F57BC3}"/>
              </a:ext>
            </a:extLst>
          </p:cNvPr>
          <p:cNvSpPr/>
          <p:nvPr/>
        </p:nvSpPr>
        <p:spPr>
          <a:xfrm>
            <a:off x="4861349" y="3994484"/>
            <a:ext cx="2059807" cy="9529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str()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910DA6F-1932-3B40-8B73-B1E7595E6AFC}"/>
              </a:ext>
            </a:extLst>
          </p:cNvPr>
          <p:cNvSpPr/>
          <p:nvPr/>
        </p:nvSpPr>
        <p:spPr>
          <a:xfrm>
            <a:off x="3971011" y="2558716"/>
            <a:ext cx="3840480" cy="6256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AD1C7-A449-3F46-8850-C59839ED060C}"/>
              </a:ext>
            </a:extLst>
          </p:cNvPr>
          <p:cNvSpPr/>
          <p:nvPr/>
        </p:nvSpPr>
        <p:spPr>
          <a:xfrm>
            <a:off x="4861349" y="2395086"/>
            <a:ext cx="2059807" cy="9529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D387B-22AF-3D4B-9902-70DD7384C4AF}"/>
              </a:ext>
            </a:extLst>
          </p:cNvPr>
          <p:cNvSpPr txBox="1"/>
          <p:nvPr/>
        </p:nvSpPr>
        <p:spPr>
          <a:xfrm>
            <a:off x="8730806" y="4170321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'123'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C02E0-9495-2944-B416-ABEF02B61B71}"/>
              </a:ext>
            </a:extLst>
          </p:cNvPr>
          <p:cNvSpPr txBox="1"/>
          <p:nvPr/>
        </p:nvSpPr>
        <p:spPr>
          <a:xfrm>
            <a:off x="1935690" y="2589958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'123'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E2ECE-28E5-9540-A280-06E7F01A8493}"/>
              </a:ext>
            </a:extLst>
          </p:cNvPr>
          <p:cNvSpPr txBox="1"/>
          <p:nvPr/>
        </p:nvSpPr>
        <p:spPr>
          <a:xfrm>
            <a:off x="8822175" y="2550491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F406E-C851-C744-93E8-4305DB157B4D}"/>
              </a:ext>
            </a:extLst>
          </p:cNvPr>
          <p:cNvSpPr txBox="1"/>
          <p:nvPr/>
        </p:nvSpPr>
        <p:spPr>
          <a:xfrm>
            <a:off x="2027061" y="4148488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84E2-0A70-DE40-BC93-CC6FC1B21F52}"/>
              </a:ext>
            </a:extLst>
          </p:cNvPr>
          <p:cNvSpPr txBox="1"/>
          <p:nvPr/>
        </p:nvSpPr>
        <p:spPr>
          <a:xfrm>
            <a:off x="4567812" y="100018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キャスト関数</a:t>
            </a:r>
            <a:endParaRPr lang="en-US" sz="32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F39C8-A3FC-614F-B4C6-590BD010E69A}"/>
              </a:ext>
            </a:extLst>
          </p:cNvPr>
          <p:cNvSpPr txBox="1"/>
          <p:nvPr/>
        </p:nvSpPr>
        <p:spPr>
          <a:xfrm>
            <a:off x="395883" y="1000185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キャスト前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引数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8ABED-49CD-FF44-972F-A69774FCE5F2}"/>
              </a:ext>
            </a:extLst>
          </p:cNvPr>
          <p:cNvSpPr txBox="1"/>
          <p:nvPr/>
        </p:nvSpPr>
        <p:spPr>
          <a:xfrm>
            <a:off x="8011978" y="1000186"/>
            <a:ext cx="378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+mn-ea"/>
              </a:rPr>
              <a:t>キャスト後</a:t>
            </a:r>
            <a:r>
              <a:rPr lang="en-US" altLang="ja-JP" sz="3200" b="1" dirty="0">
                <a:latin typeface="+mn-ea"/>
              </a:rPr>
              <a:t>(</a:t>
            </a:r>
            <a:r>
              <a:rPr lang="ja-JP" altLang="en-US" sz="3200" b="1" dirty="0">
                <a:latin typeface="+mn-ea"/>
              </a:rPr>
              <a:t>返り値</a:t>
            </a:r>
            <a:r>
              <a:rPr lang="en-US" altLang="ja-JP" sz="3200" b="1" dirty="0">
                <a:latin typeface="+mn-ea"/>
              </a:rPr>
              <a:t>)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2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55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9</cp:revision>
  <dcterms:created xsi:type="dcterms:W3CDTF">2018-02-03T07:04:34Z</dcterms:created>
  <dcterms:modified xsi:type="dcterms:W3CDTF">2018-02-16T00:56:49Z</dcterms:modified>
</cp:coreProperties>
</file>