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28"/>
  </p:normalViewPr>
  <p:slideViewPr>
    <p:cSldViewPr snapToGrid="0" snapToObjects="1">
      <p:cViewPr varScale="1">
        <p:scale>
          <a:sx n="132" d="100"/>
          <a:sy n="132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D7A18-A52C-814C-B995-B0F7B63AA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86AFF8-4961-0543-8236-8D8D60FF0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D021D-87EC-3A41-A284-242DDEE8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1E11-A8E5-DD43-801B-755E748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0E2AF-35A7-C541-803B-156B8DFA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CE01-E039-B74D-9A59-62421B24A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4E07-6BC4-1A45-B8DA-111918FB3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4488D-DE71-5144-B205-68564EB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639C-70A6-BB40-9F06-0B2A420C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40EE5-2A7E-CC43-B336-3A0928565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0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A6EB3-AF03-A449-9F3B-1293F0F22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C753-8934-DB46-B2A7-6102F21CD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7C636-D99F-104E-B139-A871EC6D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B14D6-39B6-7E4F-8918-DA248A1E0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5A0-E143-CA41-BFC8-8E2F5628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52CA-4A4A-8040-8A45-E1F0238D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1A2FE-4779-8748-9747-15E07245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CB4B5-2037-AE4F-84AF-78B5CF1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322A8-BD53-2249-887E-8FF428DC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D676-4F6C-C34A-A5D5-F8AB8185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0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86B4-D7D1-424A-BC3C-78ED02B6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122F5-4B00-4242-BA15-38FAABB11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8CB5D-3CE1-7940-B14B-E5D1795F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5CF4D-9408-0A49-8F1A-C84038C4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CF925-7997-C948-858D-6CDA5350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3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FE9A-B880-8C41-B99D-34D2FEB7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59214-72DC-204F-B284-F3B6D84F6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2F5FE-5B67-BF44-83B2-BCF8922A0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5E1C5-2469-0C4B-B410-C475E8FA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0126F-7AA8-5D4E-A892-CAE7C81B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1782F-DCAF-D44C-BDCA-C1F66DB6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1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51DBE-6A5D-774D-A682-77FE9CFF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49843-139C-0B49-B52B-37A00BC8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FA0D8-462E-F545-9567-85B4224DE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D5DB-3BCC-7548-B8E2-20B8827ED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9FA70-EFB9-CB48-8D71-93E392FD5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6EC48-3757-2A45-A433-B127A335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AEF923-0898-504A-8291-4AC78E5C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0B79B-BD1D-F54D-8CD1-192B0EBD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6BFE-47B8-2249-BF64-70B34D0A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328F4-C099-3548-ABBF-F0256252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C4EA-3F52-8641-98B3-C957ABCF6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82F9-2727-454E-AB4D-3FEBA7C1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4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B9C3F-FFD9-5A47-9935-07ECC39E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B42E8-831E-834A-9B8E-8B73AD9E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C147A-CCD7-274E-9F01-B63A7102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1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63A72-4448-FF47-BE3B-63516C37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65B3-AB35-6246-8D3C-A6B594D06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3D4342-B90D-CE47-AC2C-C79687E04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EE24-D2BC-CB41-BABD-DB016F692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AF746-4CAA-3E4A-9BDA-F39ABF9A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09DE4-64A4-9A40-BC33-F6DB86E4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9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FDE9-5EB3-3F4D-A9A8-CC43840C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1DFFA-F1FD-6D45-A439-D26ABB753A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87BE7-323F-D64A-A7D9-7C7C76B50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69EB0-A041-1848-A6B4-E2107DAD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148E6-C55D-DD40-BBED-835D67CE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6CF52-F9DE-3E48-989B-CD003F4C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CEB6E-EF51-1A4C-823A-11DADA44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6140-4FE5-DC49-9D2C-32C0E8991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2A68B-C4B9-8D4C-A472-EAD7E7565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58D5-D0FD-5D43-AC21-2C9A8E377766}" type="datetimeFigureOut">
              <a:rPr lang="en-US" smtClean="0"/>
              <a:t>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F7BF-210F-A34E-93E6-DE1EA283E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72CEB-45AC-6342-9BB7-9724C3456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BCF52-B7CB-3A42-B39F-4B1452113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54606-30F5-4B41-AD5F-5B6967F07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22" y="1823953"/>
            <a:ext cx="2718402" cy="2718402"/>
          </a:xfrm>
          <a:prstGeom prst="rect">
            <a:avLst/>
          </a:prstGeom>
        </p:spPr>
      </p:pic>
      <p:sp>
        <p:nvSpPr>
          <p:cNvPr id="5" name="U-Turn Arrow 4">
            <a:extLst>
              <a:ext uri="{FF2B5EF4-FFF2-40B4-BE49-F238E27FC236}">
                <a16:creationId xmlns:a16="http://schemas.microsoft.com/office/drawing/2014/main" id="{B252B5AA-2958-4A42-8636-DD446DC3691F}"/>
              </a:ext>
            </a:extLst>
          </p:cNvPr>
          <p:cNvSpPr/>
          <p:nvPr/>
        </p:nvSpPr>
        <p:spPr>
          <a:xfrm rot="5400000">
            <a:off x="6628789" y="-509144"/>
            <a:ext cx="889534" cy="7856235"/>
          </a:xfrm>
          <a:prstGeom prst="uturnArrow">
            <a:avLst>
              <a:gd name="adj1" fmla="val 23565"/>
              <a:gd name="adj2" fmla="val 25000"/>
              <a:gd name="adj3" fmla="val 25000"/>
              <a:gd name="adj4" fmla="val 43391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6858B1D-D7BB-1C4D-9C94-9FFB0F2683C0}"/>
              </a:ext>
            </a:extLst>
          </p:cNvPr>
          <p:cNvSpPr/>
          <p:nvPr/>
        </p:nvSpPr>
        <p:spPr>
          <a:xfrm>
            <a:off x="7758095" y="2839453"/>
            <a:ext cx="2273300" cy="10531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関数 </a:t>
            </a:r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: print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D41C5-935F-5049-9AB2-B3B021378E62}"/>
              </a:ext>
            </a:extLst>
          </p:cNvPr>
          <p:cNvSpPr txBox="1"/>
          <p:nvPr/>
        </p:nvSpPr>
        <p:spPr>
          <a:xfrm>
            <a:off x="3726470" y="2228069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(1)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画面出力をしたい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D86265-7099-7944-B241-5A3B072846A4}"/>
              </a:ext>
            </a:extLst>
          </p:cNvPr>
          <p:cNvSpPr txBox="1"/>
          <p:nvPr/>
        </p:nvSpPr>
        <p:spPr>
          <a:xfrm>
            <a:off x="7219286" y="2227273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(2) print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関数を呼び出し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6B21CF-060D-924E-A0F8-53EA3CA98BD2}"/>
              </a:ext>
            </a:extLst>
          </p:cNvPr>
          <p:cNvSpPr txBox="1"/>
          <p:nvPr/>
        </p:nvSpPr>
        <p:spPr>
          <a:xfrm>
            <a:off x="3726470" y="4056245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(3)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画面出力完了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30A12F-83EA-F645-ADFB-D950A54ED65E}"/>
              </a:ext>
            </a:extLst>
          </p:cNvPr>
          <p:cNvSpPr txBox="1"/>
          <p:nvPr/>
        </p:nvSpPr>
        <p:spPr>
          <a:xfrm>
            <a:off x="1001637" y="448052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プログラマ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24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028B40-48D4-6C47-A959-4271B718AD41}"/>
              </a:ext>
            </a:extLst>
          </p:cNvPr>
          <p:cNvSpPr/>
          <p:nvPr/>
        </p:nvSpPr>
        <p:spPr>
          <a:xfrm>
            <a:off x="4148489" y="1953928"/>
            <a:ext cx="4360244" cy="28779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91133-FC76-634C-8431-E48C36FC1003}"/>
              </a:ext>
            </a:extLst>
          </p:cNvPr>
          <p:cNvSpPr txBox="1"/>
          <p:nvPr/>
        </p:nvSpPr>
        <p:spPr>
          <a:xfrm>
            <a:off x="4533500" y="2098308"/>
            <a:ext cx="3830854" cy="2637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mylen( list_ ):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count = 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for(i in list_):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return count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= ['h', 'e', 'l', 'l', 'o']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mylen( a )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print(b)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01332-3455-8A4D-97C2-671815E0D021}"/>
              </a:ext>
            </a:extLst>
          </p:cNvPr>
          <p:cNvSpPr/>
          <p:nvPr/>
        </p:nvSpPr>
        <p:spPr>
          <a:xfrm>
            <a:off x="5938786" y="2136809"/>
            <a:ext cx="779647" cy="31763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C486EB-A8F4-3341-A812-0783FA9BA73B}"/>
              </a:ext>
            </a:extLst>
          </p:cNvPr>
          <p:cNvSpPr/>
          <p:nvPr/>
        </p:nvSpPr>
        <p:spPr>
          <a:xfrm>
            <a:off x="5898681" y="4069883"/>
            <a:ext cx="319239" cy="31763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8785E3-5747-E44C-9950-987FD922D5AB}"/>
              </a:ext>
            </a:extLst>
          </p:cNvPr>
          <p:cNvSpPr/>
          <p:nvPr/>
        </p:nvSpPr>
        <p:spPr>
          <a:xfrm>
            <a:off x="4790171" y="3234088"/>
            <a:ext cx="1668381" cy="34651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F9777-B45E-9840-A279-10CBD99065B9}"/>
              </a:ext>
            </a:extLst>
          </p:cNvPr>
          <p:cNvSpPr/>
          <p:nvPr/>
        </p:nvSpPr>
        <p:spPr>
          <a:xfrm>
            <a:off x="4549539" y="4055444"/>
            <a:ext cx="291969" cy="33207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2AAC2F-EEA1-264C-AFAC-14A6CA9E7A72}"/>
              </a:ext>
            </a:extLst>
          </p:cNvPr>
          <p:cNvCxnSpPr/>
          <p:nvPr/>
        </p:nvCxnSpPr>
        <p:spPr>
          <a:xfrm>
            <a:off x="6535554" y="4215865"/>
            <a:ext cx="2271562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5C95A1-A91A-504F-AFCB-5D93F4CFAEC4}"/>
              </a:ext>
            </a:extLst>
          </p:cNvPr>
          <p:cNvCxnSpPr>
            <a:cxnSpLocks/>
          </p:cNvCxnSpPr>
          <p:nvPr/>
        </p:nvCxnSpPr>
        <p:spPr>
          <a:xfrm flipV="1">
            <a:off x="8795886" y="2310063"/>
            <a:ext cx="0" cy="191382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ECC179-D83E-5644-BD72-F274C563B7BF}"/>
              </a:ext>
            </a:extLst>
          </p:cNvPr>
          <p:cNvCxnSpPr>
            <a:cxnSpLocks/>
          </p:cNvCxnSpPr>
          <p:nvPr/>
        </p:nvCxnSpPr>
        <p:spPr>
          <a:xfrm>
            <a:off x="7113070" y="2310063"/>
            <a:ext cx="1682816" cy="0"/>
          </a:xfrm>
          <a:prstGeom prst="line">
            <a:avLst/>
          </a:prstGeom>
          <a:ln w="38100">
            <a:solidFill>
              <a:schemeClr val="accent3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CFC3697-0842-084E-BD07-82C43B8B7E42}"/>
              </a:ext>
            </a:extLst>
          </p:cNvPr>
          <p:cNvCxnSpPr>
            <a:cxnSpLocks/>
          </p:cNvCxnSpPr>
          <p:nvPr/>
        </p:nvCxnSpPr>
        <p:spPr>
          <a:xfrm flipH="1">
            <a:off x="3715353" y="4241534"/>
            <a:ext cx="721895" cy="0"/>
          </a:xfrm>
          <a:prstGeom prst="line">
            <a:avLst/>
          </a:prstGeom>
          <a:ln w="381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3DC518-ECE6-9744-97C3-4C99B9B22FCE}"/>
              </a:ext>
            </a:extLst>
          </p:cNvPr>
          <p:cNvCxnSpPr>
            <a:cxnSpLocks/>
          </p:cNvCxnSpPr>
          <p:nvPr/>
        </p:nvCxnSpPr>
        <p:spPr>
          <a:xfrm>
            <a:off x="3715353" y="3396113"/>
            <a:ext cx="84702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277DB0-4606-1F48-9501-FD51D6214C20}"/>
              </a:ext>
            </a:extLst>
          </p:cNvPr>
          <p:cNvCxnSpPr>
            <a:cxnSpLocks/>
          </p:cNvCxnSpPr>
          <p:nvPr/>
        </p:nvCxnSpPr>
        <p:spPr>
          <a:xfrm flipV="1">
            <a:off x="3731394" y="3376863"/>
            <a:ext cx="0" cy="86467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EEEAB0F-F8E4-FA43-AA3F-7B3146F86548}"/>
              </a:ext>
            </a:extLst>
          </p:cNvPr>
          <p:cNvSpPr txBox="1"/>
          <p:nvPr/>
        </p:nvSpPr>
        <p:spPr>
          <a:xfrm>
            <a:off x="6659075" y="4445616"/>
            <a:ext cx="24929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accent3"/>
                </a:solidFill>
              </a:rPr>
              <a:t>実引数を関数に渡す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B6E2B9-8969-6C45-B3C5-21C34385EB5A}"/>
              </a:ext>
            </a:extLst>
          </p:cNvPr>
          <p:cNvSpPr txBox="1"/>
          <p:nvPr/>
        </p:nvSpPr>
        <p:spPr>
          <a:xfrm>
            <a:off x="7106803" y="1724874"/>
            <a:ext cx="326243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sz="2000" b="1" dirty="0">
                <a:solidFill>
                  <a:schemeClr val="accent3"/>
                </a:solidFill>
              </a:rPr>
              <a:t>仮引数で実引数を受け取る</a:t>
            </a:r>
            <a:endParaRPr lang="en-US" sz="2000" b="1" dirty="0">
              <a:solidFill>
                <a:schemeClr val="accent3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BB84-6F67-F54D-A0D9-E35AB0C0F57B}"/>
              </a:ext>
            </a:extLst>
          </p:cNvPr>
          <p:cNvSpPr txBox="1"/>
          <p:nvPr/>
        </p:nvSpPr>
        <p:spPr>
          <a:xfrm>
            <a:off x="8932245" y="3005157"/>
            <a:ext cx="25426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(1) </a:t>
            </a:r>
            <a:r>
              <a:rPr lang="ja-JP" altLang="en-US" sz="2400" b="1" dirty="0">
                <a:solidFill>
                  <a:schemeClr val="accent3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関数呼び出し</a:t>
            </a:r>
            <a:endParaRPr lang="en-US" sz="2400" b="1" dirty="0">
              <a:solidFill>
                <a:schemeClr val="accent3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C0D77-32F4-5B41-B805-D34F49B0470D}"/>
              </a:ext>
            </a:extLst>
          </p:cNvPr>
          <p:cNvSpPr txBox="1"/>
          <p:nvPr/>
        </p:nvSpPr>
        <p:spPr>
          <a:xfrm>
            <a:off x="1397258" y="4363804"/>
            <a:ext cx="25426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(3) </a:t>
            </a:r>
            <a:r>
              <a:rPr lang="ja-JP" altLang="en-US" sz="2400" b="1" dirty="0">
                <a:solidFill>
                  <a:schemeClr val="accent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返り値を戻す</a:t>
            </a:r>
            <a:endParaRPr lang="en-US" sz="2400" b="1" dirty="0">
              <a:solidFill>
                <a:schemeClr val="accent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431EEE-2DB9-AA40-B190-C4B30A656EAB}"/>
              </a:ext>
            </a:extLst>
          </p:cNvPr>
          <p:cNvSpPr txBox="1"/>
          <p:nvPr/>
        </p:nvSpPr>
        <p:spPr>
          <a:xfrm>
            <a:off x="1807705" y="2506751"/>
            <a:ext cx="22349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(2) 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関数の処理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721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020DC1-5523-0341-8237-AB0D3FA30AC7}"/>
              </a:ext>
            </a:extLst>
          </p:cNvPr>
          <p:cNvSpPr/>
          <p:nvPr/>
        </p:nvSpPr>
        <p:spPr>
          <a:xfrm>
            <a:off x="4728904" y="4639379"/>
            <a:ext cx="5207134" cy="80852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Windows, Mac, Linux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その他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0632B8C-24B3-D14D-98C0-EBE6531C578A}"/>
              </a:ext>
            </a:extLst>
          </p:cNvPr>
          <p:cNvSpPr/>
          <p:nvPr/>
        </p:nvSpPr>
        <p:spPr>
          <a:xfrm>
            <a:off x="4728904" y="5638802"/>
            <a:ext cx="5207132" cy="80852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ディスプレイ、キーボードその他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59B5B-47B9-B549-889B-799BC0CC3FE1}"/>
              </a:ext>
            </a:extLst>
          </p:cNvPr>
          <p:cNvSpPr txBox="1"/>
          <p:nvPr/>
        </p:nvSpPr>
        <p:spPr>
          <a:xfrm>
            <a:off x="10666385" y="4812806"/>
            <a:ext cx="69602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E9560-F41A-5147-BCA8-961E7758D6EF}"/>
              </a:ext>
            </a:extLst>
          </p:cNvPr>
          <p:cNvSpPr txBox="1"/>
          <p:nvPr/>
        </p:nvSpPr>
        <p:spPr>
          <a:xfrm>
            <a:off x="10152624" y="5816903"/>
            <a:ext cx="189346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Hardware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1AB4CB4-E8ED-B144-851D-F3047698B353}"/>
              </a:ext>
            </a:extLst>
          </p:cNvPr>
          <p:cNvSpPr/>
          <p:nvPr/>
        </p:nvSpPr>
        <p:spPr>
          <a:xfrm>
            <a:off x="4728902" y="394637"/>
            <a:ext cx="5207134" cy="3672059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62DABB8-8BF9-BB40-8268-8DE0CF5BF46F}"/>
              </a:ext>
            </a:extLst>
          </p:cNvPr>
          <p:cNvSpPr/>
          <p:nvPr/>
        </p:nvSpPr>
        <p:spPr>
          <a:xfrm>
            <a:off x="5214176" y="709126"/>
            <a:ext cx="4236585" cy="8085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プログラマのコード</a:t>
            </a:r>
            <a:endParaRPr lang="en-US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D22BE04-857C-1342-BDCC-A284064DD4EE}"/>
              </a:ext>
            </a:extLst>
          </p:cNvPr>
          <p:cNvSpPr/>
          <p:nvPr/>
        </p:nvSpPr>
        <p:spPr>
          <a:xfrm>
            <a:off x="5214176" y="2685493"/>
            <a:ext cx="4236585" cy="8085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環境が提供する関数など</a:t>
            </a:r>
            <a:endParaRPr lang="en-US" altLang="ja-JP" sz="24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プログラマは使うだけ</a:t>
            </a:r>
            <a:r>
              <a:rPr lang="en-US" sz="2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DBB7F5-8A96-C84A-A535-0C4FBABB5183}"/>
              </a:ext>
            </a:extLst>
          </p:cNvPr>
          <p:cNvSpPr txBox="1"/>
          <p:nvPr/>
        </p:nvSpPr>
        <p:spPr>
          <a:xfrm>
            <a:off x="10357005" y="1999833"/>
            <a:ext cx="141577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Python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0A41E33C-4264-5D4A-B6DC-EA862575B316}"/>
              </a:ext>
            </a:extLst>
          </p:cNvPr>
          <p:cNvSpPr/>
          <p:nvPr/>
        </p:nvSpPr>
        <p:spPr>
          <a:xfrm>
            <a:off x="7082179" y="3662436"/>
            <a:ext cx="500581" cy="808521"/>
          </a:xfrm>
          <a:prstGeom prst="upDownArrow">
            <a:avLst>
              <a:gd name="adj1" fmla="val 50000"/>
              <a:gd name="adj2" fmla="val 4673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>
            <a:extLst>
              <a:ext uri="{FF2B5EF4-FFF2-40B4-BE49-F238E27FC236}">
                <a16:creationId xmlns:a16="http://schemas.microsoft.com/office/drawing/2014/main" id="{65C1F989-EF65-D949-9465-8F855B8AB85A}"/>
              </a:ext>
            </a:extLst>
          </p:cNvPr>
          <p:cNvSpPr/>
          <p:nvPr/>
        </p:nvSpPr>
        <p:spPr>
          <a:xfrm>
            <a:off x="7082179" y="1714764"/>
            <a:ext cx="500581" cy="808521"/>
          </a:xfrm>
          <a:prstGeom prst="upDownArrow">
            <a:avLst>
              <a:gd name="adj1" fmla="val 50000"/>
              <a:gd name="adj2" fmla="val 46730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91502AC4-ADC0-3747-AE01-34DD9136B0B1}"/>
              </a:ext>
            </a:extLst>
          </p:cNvPr>
          <p:cNvSpPr/>
          <p:nvPr/>
        </p:nvSpPr>
        <p:spPr>
          <a:xfrm>
            <a:off x="423510" y="2446282"/>
            <a:ext cx="3987625" cy="970729"/>
          </a:xfrm>
          <a:prstGeom prst="wedgeRoundRectCallout">
            <a:avLst>
              <a:gd name="adj1" fmla="val 64296"/>
              <a:gd name="adj2" fmla="val 23830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プログラマが作れない処理</a:t>
            </a:r>
            <a:endParaRPr lang="en-US" altLang="ja-JP" sz="2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ディスプレイへの出力など</a:t>
            </a:r>
            <a:r>
              <a:rPr 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ED4F3C8D-7E6B-D64D-8885-EF5A035278FB}"/>
              </a:ext>
            </a:extLst>
          </p:cNvPr>
          <p:cNvSpPr/>
          <p:nvPr/>
        </p:nvSpPr>
        <p:spPr>
          <a:xfrm>
            <a:off x="423510" y="546918"/>
            <a:ext cx="3987625" cy="970729"/>
          </a:xfrm>
          <a:prstGeom prst="wedgeRoundRectCallout">
            <a:avLst>
              <a:gd name="adj1" fmla="val 64296"/>
              <a:gd name="adj2" fmla="val 23830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シンプルなコードで開発</a:t>
            </a:r>
            <a:endParaRPr lang="en-US" altLang="ja-JP" sz="2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(</a:t>
            </a:r>
            <a:r>
              <a:rPr lang="ja-JP" alt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難しいことは環境任せ</a:t>
            </a:r>
            <a:r>
              <a:rPr lang="en-US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671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lat 2">
      <a:dk1>
        <a:srgbClr val="2C3E50"/>
      </a:dk1>
      <a:lt1>
        <a:srgbClr val="FFFFFF"/>
      </a:lt1>
      <a:dk2>
        <a:srgbClr val="000000"/>
      </a:dk2>
      <a:lt2>
        <a:srgbClr val="BDC3C7"/>
      </a:lt2>
      <a:accent1>
        <a:srgbClr val="2880B9"/>
      </a:accent1>
      <a:accent2>
        <a:srgbClr val="27AE60"/>
      </a:accent2>
      <a:accent3>
        <a:srgbClr val="C0382B"/>
      </a:accent3>
      <a:accent4>
        <a:srgbClr val="D35400"/>
      </a:accent4>
      <a:accent5>
        <a:srgbClr val="8E44AD"/>
      </a:accent5>
      <a:accent6>
        <a:srgbClr val="F39C1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151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Yu Gothic</vt:lpstr>
      <vt:lpstr>Yu Gothic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Yuichi Ito</dc:creator>
  <cp:lastModifiedBy>Yuichi Ito</cp:lastModifiedBy>
  <cp:revision>51</cp:revision>
  <dcterms:created xsi:type="dcterms:W3CDTF">2018-02-03T07:04:34Z</dcterms:created>
  <dcterms:modified xsi:type="dcterms:W3CDTF">2018-02-15T22:53:37Z</dcterms:modified>
</cp:coreProperties>
</file>