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1A534C0-8ACF-9346-B3CE-A817E6C64B39}"/>
              </a:ext>
            </a:extLst>
          </p:cNvPr>
          <p:cNvSpPr/>
          <p:nvPr/>
        </p:nvSpPr>
        <p:spPr>
          <a:xfrm>
            <a:off x="9420302" y="1566551"/>
            <a:ext cx="2234823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CC16B-9640-7347-B51C-8E7BF6D0D593}"/>
              </a:ext>
            </a:extLst>
          </p:cNvPr>
          <p:cNvSpPr/>
          <p:nvPr/>
        </p:nvSpPr>
        <p:spPr>
          <a:xfrm>
            <a:off x="9722228" y="1029903"/>
            <a:ext cx="1655851" cy="92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B2CC54-71C3-4644-AB47-64221B9BA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11" y="1615439"/>
            <a:ext cx="2001999" cy="2001999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2255A5-15CE-834C-B47E-44EFA35D9F2E}"/>
              </a:ext>
            </a:extLst>
          </p:cNvPr>
          <p:cNvSpPr/>
          <p:nvPr/>
        </p:nvSpPr>
        <p:spPr>
          <a:xfrm>
            <a:off x="2825395" y="1566551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0BD41-7CF7-6046-A914-6ECB9B370FF5}"/>
              </a:ext>
            </a:extLst>
          </p:cNvPr>
          <p:cNvSpPr txBox="1"/>
          <p:nvPr/>
        </p:nvSpPr>
        <p:spPr>
          <a:xfrm>
            <a:off x="3224291" y="1286156"/>
            <a:ext cx="1129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54DFFD-7B71-D148-A813-EC240CF2226D}"/>
              </a:ext>
            </a:extLst>
          </p:cNvPr>
          <p:cNvSpPr txBox="1"/>
          <p:nvPr/>
        </p:nvSpPr>
        <p:spPr>
          <a:xfrm>
            <a:off x="536236" y="1297506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クラス</a:t>
            </a:r>
            <a:r>
              <a:rPr lang="en-US" altLang="ja-JP" sz="2400" b="1" dirty="0">
                <a:latin typeface="+mn-ea"/>
              </a:rPr>
              <a:t>(</a:t>
            </a:r>
            <a:r>
              <a:rPr lang="ja-JP" altLang="en-US" sz="2400" b="1" dirty="0">
                <a:latin typeface="+mn-ea"/>
              </a:rPr>
              <a:t>設計</a:t>
            </a:r>
            <a:r>
              <a:rPr lang="en-US" altLang="ja-JP" sz="2400" b="1" dirty="0">
                <a:latin typeface="+mn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6D70E-D457-F54C-A8C9-FDBEAB238DA0}"/>
              </a:ext>
            </a:extLst>
          </p:cNvPr>
          <p:cNvSpPr txBox="1"/>
          <p:nvPr/>
        </p:nvSpPr>
        <p:spPr>
          <a:xfrm>
            <a:off x="511375" y="341266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インスタンス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en-US" sz="2400" b="1" dirty="0">
                <a:latin typeface="+mn-ea"/>
              </a:rPr>
              <a:t>(</a:t>
            </a:r>
            <a:r>
              <a:rPr lang="ja-JP" altLang="en-US" sz="2400" b="1" dirty="0">
                <a:latin typeface="+mn-ea"/>
              </a:rPr>
              <a:t>実体</a:t>
            </a:r>
            <a:r>
              <a:rPr lang="en-US" sz="2400" b="1" dirty="0">
                <a:latin typeface="+mn-ea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DEE41-3209-F140-8D1A-2AE9ACDDD996}"/>
              </a:ext>
            </a:extLst>
          </p:cNvPr>
          <p:cNvSpPr txBox="1"/>
          <p:nvPr/>
        </p:nvSpPr>
        <p:spPr>
          <a:xfrm>
            <a:off x="3595836" y="238469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6D2C0-E661-C743-A265-7EAE5130DEE8}"/>
              </a:ext>
            </a:extLst>
          </p:cNvPr>
          <p:cNvSpPr txBox="1"/>
          <p:nvPr/>
        </p:nvSpPr>
        <p:spPr>
          <a:xfrm>
            <a:off x="3387445" y="342296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B248D-B4CA-5842-9AB8-C2C5CB52A6C4}"/>
              </a:ext>
            </a:extLst>
          </p:cNvPr>
          <p:cNvSpPr txBox="1"/>
          <p:nvPr/>
        </p:nvSpPr>
        <p:spPr>
          <a:xfrm>
            <a:off x="3400059" y="4429985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-17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6FED794-23C8-1941-BEF5-D85A96C4BAC6}"/>
              </a:ext>
            </a:extLst>
          </p:cNvPr>
          <p:cNvSpPr/>
          <p:nvPr/>
        </p:nvSpPr>
        <p:spPr>
          <a:xfrm>
            <a:off x="4996425" y="1566551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4E42C2-2D6C-F54D-94F3-70CC0BDEAA70}"/>
              </a:ext>
            </a:extLst>
          </p:cNvPr>
          <p:cNvSpPr txBox="1"/>
          <p:nvPr/>
        </p:nvSpPr>
        <p:spPr>
          <a:xfrm>
            <a:off x="5253165" y="1296453"/>
            <a:ext cx="1414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文字列型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FFB41B-20C5-CF45-AA7A-DADAE50C72FB}"/>
              </a:ext>
            </a:extLst>
          </p:cNvPr>
          <p:cNvSpPr/>
          <p:nvPr/>
        </p:nvSpPr>
        <p:spPr>
          <a:xfrm>
            <a:off x="7171626" y="1556254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057DD-9189-6248-A007-480533C417B3}"/>
              </a:ext>
            </a:extLst>
          </p:cNvPr>
          <p:cNvSpPr txBox="1"/>
          <p:nvPr/>
        </p:nvSpPr>
        <p:spPr>
          <a:xfrm>
            <a:off x="7428366" y="1286156"/>
            <a:ext cx="1414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リスト型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36466-F8A2-8D4C-91E6-78DB03D6BF3E}"/>
              </a:ext>
            </a:extLst>
          </p:cNvPr>
          <p:cNvSpPr txBox="1"/>
          <p:nvPr/>
        </p:nvSpPr>
        <p:spPr>
          <a:xfrm>
            <a:off x="7602057" y="238469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[1,2,3]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9BB207-D9D8-3B44-96E0-BFC5040C6330}"/>
              </a:ext>
            </a:extLst>
          </p:cNvPr>
          <p:cNvSpPr txBox="1"/>
          <p:nvPr/>
        </p:nvSpPr>
        <p:spPr>
          <a:xfrm>
            <a:off x="7959358" y="346264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D1470-DC6F-BF48-9601-961C2F9BC8A6}"/>
              </a:ext>
            </a:extLst>
          </p:cNvPr>
          <p:cNvSpPr txBox="1"/>
          <p:nvPr/>
        </p:nvSpPr>
        <p:spPr>
          <a:xfrm>
            <a:off x="7540173" y="442998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['a', 'b']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AAFDAF3-7ADB-E24B-904F-011A42B1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35746" y="752144"/>
            <a:ext cx="1628814" cy="162881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56B8D2A-B847-1D48-8605-42F85F57B615}"/>
              </a:ext>
            </a:extLst>
          </p:cNvPr>
          <p:cNvSpPr txBox="1"/>
          <p:nvPr/>
        </p:nvSpPr>
        <p:spPr>
          <a:xfrm>
            <a:off x="5404640" y="23846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'Hello'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0D753D-A160-6F4D-99AF-5CF892C50689}"/>
              </a:ext>
            </a:extLst>
          </p:cNvPr>
          <p:cNvSpPr txBox="1"/>
          <p:nvPr/>
        </p:nvSpPr>
        <p:spPr>
          <a:xfrm>
            <a:off x="5243711" y="3428286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'Python'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A83B3A-9EF3-AC48-BFDB-2C1648C460B7}"/>
              </a:ext>
            </a:extLst>
          </p:cNvPr>
          <p:cNvSpPr txBox="1"/>
          <p:nvPr/>
        </p:nvSpPr>
        <p:spPr>
          <a:xfrm>
            <a:off x="5095260" y="4464614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latin typeface="+mn-ea"/>
              </a:rPr>
              <a:t>'</a:t>
            </a:r>
            <a:r>
              <a:rPr lang="ja-JP" altLang="en-US" sz="2200" b="1" dirty="0">
                <a:latin typeface="+mn-ea"/>
              </a:rPr>
              <a:t>こんにちは</a:t>
            </a:r>
            <a:r>
              <a:rPr lang="en-US" altLang="ja-JP" sz="2200" b="1" dirty="0">
                <a:latin typeface="+mn-ea"/>
              </a:rPr>
              <a:t>'</a:t>
            </a:r>
            <a:endParaRPr lang="en-US" sz="2200" b="1" dirty="0">
              <a:latin typeface="+mn-ea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B01C830-D438-6D46-91FE-342E3C22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2" y="2606487"/>
            <a:ext cx="2001999" cy="20019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0EC6C1-260D-CB4D-98A0-FCB24E6E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11" y="3661561"/>
            <a:ext cx="2001999" cy="200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D6FE8-A192-3841-B15D-3D5BAB4807D3}"/>
              </a:ext>
            </a:extLst>
          </p:cNvPr>
          <p:cNvSpPr txBox="1"/>
          <p:nvPr/>
        </p:nvSpPr>
        <p:spPr>
          <a:xfrm>
            <a:off x="10641801" y="2759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あんこ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4B0F47-617D-3F46-9CA0-F1A6EEC579C4}"/>
              </a:ext>
            </a:extLst>
          </p:cNvPr>
          <p:cNvSpPr txBox="1"/>
          <p:nvPr/>
        </p:nvSpPr>
        <p:spPr>
          <a:xfrm>
            <a:off x="10636150" y="3750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チョコ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86C6F2-7BDF-1948-ACB4-E8B2975932E8}"/>
              </a:ext>
            </a:extLst>
          </p:cNvPr>
          <p:cNvSpPr txBox="1"/>
          <p:nvPr/>
        </p:nvSpPr>
        <p:spPr>
          <a:xfrm>
            <a:off x="10518631" y="4919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クリーム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13DC5-3C52-514B-9669-19E1AB5A6DD3}"/>
              </a:ext>
            </a:extLst>
          </p:cNvPr>
          <p:cNvSpPr txBox="1"/>
          <p:nvPr/>
        </p:nvSpPr>
        <p:spPr>
          <a:xfrm>
            <a:off x="9810787" y="57409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lang="ja-JP" alt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イメージ図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5ED96-498A-D64D-B7D5-5CF1905CE5F0}"/>
              </a:ext>
            </a:extLst>
          </p:cNvPr>
          <p:cNvSpPr/>
          <p:nvPr/>
        </p:nvSpPr>
        <p:spPr>
          <a:xfrm>
            <a:off x="2589196" y="356134"/>
            <a:ext cx="272395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ACE5C2-21EA-8B41-94FA-875DD0610518}"/>
              </a:ext>
            </a:extLst>
          </p:cNvPr>
          <p:cNvSpPr/>
          <p:nvPr/>
        </p:nvSpPr>
        <p:spPr>
          <a:xfrm>
            <a:off x="2868330" y="651730"/>
            <a:ext cx="2164350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内部データの定義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79345-99D0-9340-A101-E026027737C3}"/>
              </a:ext>
            </a:extLst>
          </p:cNvPr>
          <p:cNvSpPr/>
          <p:nvPr/>
        </p:nvSpPr>
        <p:spPr>
          <a:xfrm>
            <a:off x="2868330" y="1782908"/>
            <a:ext cx="2164349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メソッドの定義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FA872-B3E6-464D-A437-9F2DF63A6C77}"/>
              </a:ext>
            </a:extLst>
          </p:cNvPr>
          <p:cNvSpPr txBox="1"/>
          <p:nvPr/>
        </p:nvSpPr>
        <p:spPr>
          <a:xfrm>
            <a:off x="501279" y="1340494"/>
            <a:ext cx="141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リスト型</a:t>
            </a:r>
            <a:endParaRPr lang="en-US" sz="2400" b="1" dirty="0">
              <a:latin typeface="+mn-ea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98B46-C377-814A-996C-0D85B1F21585}"/>
              </a:ext>
            </a:extLst>
          </p:cNvPr>
          <p:cNvSpPr/>
          <p:nvPr/>
        </p:nvSpPr>
        <p:spPr>
          <a:xfrm rot="5400000">
            <a:off x="3506979" y="3052381"/>
            <a:ext cx="841591" cy="770020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7C0937-F6A7-8147-BA45-23429C132B06}"/>
              </a:ext>
            </a:extLst>
          </p:cNvPr>
          <p:cNvSpPr/>
          <p:nvPr/>
        </p:nvSpPr>
        <p:spPr>
          <a:xfrm>
            <a:off x="2589196" y="4007586"/>
            <a:ext cx="2685449" cy="2512194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D63365-9C57-E34A-AC0C-789766459705}"/>
              </a:ext>
            </a:extLst>
          </p:cNvPr>
          <p:cNvSpPr/>
          <p:nvPr/>
        </p:nvSpPr>
        <p:spPr>
          <a:xfrm>
            <a:off x="2869663" y="4303182"/>
            <a:ext cx="2116225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内部データの実体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8CED98-E66B-4240-A28C-1A18AD251EEE}"/>
              </a:ext>
            </a:extLst>
          </p:cNvPr>
          <p:cNvSpPr/>
          <p:nvPr/>
        </p:nvSpPr>
        <p:spPr>
          <a:xfrm>
            <a:off x="2869663" y="5434360"/>
            <a:ext cx="2116225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2B84D-4FC7-964D-ACE3-992E58B9B5B8}"/>
              </a:ext>
            </a:extLst>
          </p:cNvPr>
          <p:cNvSpPr txBox="1"/>
          <p:nvPr/>
        </p:nvSpPr>
        <p:spPr>
          <a:xfrm>
            <a:off x="148523" y="4577122"/>
            <a:ext cx="230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リストの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インスタンス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例</a:t>
            </a:r>
            <a:r>
              <a:rPr lang="en-US" altLang="ja-JP" sz="2400" b="1" dirty="0">
                <a:latin typeface="+mn-ea"/>
              </a:rPr>
              <a:t> : </a:t>
            </a:r>
            <a:r>
              <a:rPr lang="en-US" sz="2400" b="1" dirty="0">
                <a:latin typeface="+mn-ea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38120-F5C1-B04A-81BA-E4245D831988}"/>
              </a:ext>
            </a:extLst>
          </p:cNvPr>
          <p:cNvSpPr txBox="1"/>
          <p:nvPr/>
        </p:nvSpPr>
        <p:spPr>
          <a:xfrm>
            <a:off x="4312785" y="3167291"/>
            <a:ext cx="2418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インスタンス化</a:t>
            </a:r>
            <a:endParaRPr lang="en-US" sz="2400" b="1" dirty="0">
              <a:latin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18729-2035-6746-BA8F-8216CED8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06" y="2157109"/>
            <a:ext cx="2216347" cy="22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59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55</cp:revision>
  <dcterms:created xsi:type="dcterms:W3CDTF">2018-02-03T07:04:34Z</dcterms:created>
  <dcterms:modified xsi:type="dcterms:W3CDTF">2018-02-16T00:57:50Z</dcterms:modified>
</cp:coreProperties>
</file>