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0CAA3-AAD5-FD4E-A7A3-4DD8A6EEF0D2}"/>
              </a:ext>
            </a:extLst>
          </p:cNvPr>
          <p:cNvCxnSpPr>
            <a:cxnSpLocks/>
          </p:cNvCxnSpPr>
          <p:nvPr/>
        </p:nvCxnSpPr>
        <p:spPr>
          <a:xfrm>
            <a:off x="583636" y="2569946"/>
            <a:ext cx="10876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10EC6647-6687-9044-9CB9-9282BCE5F8A1}"/>
              </a:ext>
            </a:extLst>
          </p:cNvPr>
          <p:cNvSpPr/>
          <p:nvPr/>
        </p:nvSpPr>
        <p:spPr>
          <a:xfrm>
            <a:off x="1944301" y="2175310"/>
            <a:ext cx="2425567" cy="78927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7B62CC-4EE1-8740-9D6A-DD69548BC3E9}"/>
              </a:ext>
            </a:extLst>
          </p:cNvPr>
          <p:cNvCxnSpPr>
            <a:cxnSpLocks/>
          </p:cNvCxnSpPr>
          <p:nvPr/>
        </p:nvCxnSpPr>
        <p:spPr>
          <a:xfrm flipV="1">
            <a:off x="3979243" y="1434165"/>
            <a:ext cx="1493519" cy="7411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CED15A-137F-FD40-BFEC-B4CA5A9A2257}"/>
              </a:ext>
            </a:extLst>
          </p:cNvPr>
          <p:cNvCxnSpPr>
            <a:cxnSpLocks/>
          </p:cNvCxnSpPr>
          <p:nvPr/>
        </p:nvCxnSpPr>
        <p:spPr>
          <a:xfrm>
            <a:off x="3975232" y="2964582"/>
            <a:ext cx="1497530" cy="7411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7B1B63-214C-924A-9330-43C6EA74673D}"/>
              </a:ext>
            </a:extLst>
          </p:cNvPr>
          <p:cNvSpPr txBox="1"/>
          <p:nvPr/>
        </p:nvSpPr>
        <p:spPr>
          <a:xfrm>
            <a:off x="2378947" y="2385280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今日は晴れ</a:t>
            </a:r>
            <a:r>
              <a:rPr lang="en-US" altLang="ja-JP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384F2-224A-964D-B408-4896EECAC536}"/>
              </a:ext>
            </a:extLst>
          </p:cNvPr>
          <p:cNvSpPr txBox="1"/>
          <p:nvPr/>
        </p:nvSpPr>
        <p:spPr>
          <a:xfrm>
            <a:off x="3730801" y="787834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YES(True)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6FCF55-1C3B-C847-925F-96B3C639E7D5}"/>
              </a:ext>
            </a:extLst>
          </p:cNvPr>
          <p:cNvSpPr txBox="1"/>
          <p:nvPr/>
        </p:nvSpPr>
        <p:spPr>
          <a:xfrm>
            <a:off x="3866230" y="3919269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NO(False)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CC1303-4D10-EF4F-ABE7-A0C9942469CE}"/>
              </a:ext>
            </a:extLst>
          </p:cNvPr>
          <p:cNvSpPr/>
          <p:nvPr/>
        </p:nvSpPr>
        <p:spPr>
          <a:xfrm>
            <a:off x="5833112" y="1082843"/>
            <a:ext cx="2408945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9EF819-D375-5149-828E-0C21F3617693}"/>
              </a:ext>
            </a:extLst>
          </p:cNvPr>
          <p:cNvSpPr txBox="1"/>
          <p:nvPr/>
        </p:nvSpPr>
        <p:spPr>
          <a:xfrm>
            <a:off x="6137337" y="12494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晴れの時の処理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E41B2B-53DD-9E46-84BD-0EEA861D9732}"/>
              </a:ext>
            </a:extLst>
          </p:cNvPr>
          <p:cNvSpPr/>
          <p:nvPr/>
        </p:nvSpPr>
        <p:spPr>
          <a:xfrm>
            <a:off x="5833112" y="3354405"/>
            <a:ext cx="2408945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1FDF87-7FBB-744D-84C4-81647E00E319}"/>
              </a:ext>
            </a:extLst>
          </p:cNvPr>
          <p:cNvSpPr txBox="1"/>
          <p:nvPr/>
        </p:nvSpPr>
        <p:spPr>
          <a:xfrm>
            <a:off x="5912522" y="35499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晴れでない時の処理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4C9B24-DF8B-3B45-B951-D1F949786E76}"/>
              </a:ext>
            </a:extLst>
          </p:cNvPr>
          <p:cNvCxnSpPr>
            <a:cxnSpLocks/>
          </p:cNvCxnSpPr>
          <p:nvPr/>
        </p:nvCxnSpPr>
        <p:spPr>
          <a:xfrm flipV="1">
            <a:off x="8506657" y="2964581"/>
            <a:ext cx="1493519" cy="7411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48A2C8-DD41-BC4C-8DEB-2CA0E2ADFE04}"/>
              </a:ext>
            </a:extLst>
          </p:cNvPr>
          <p:cNvCxnSpPr>
            <a:cxnSpLocks/>
          </p:cNvCxnSpPr>
          <p:nvPr/>
        </p:nvCxnSpPr>
        <p:spPr>
          <a:xfrm>
            <a:off x="8506657" y="1434165"/>
            <a:ext cx="1497530" cy="7411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C8644-71E2-4746-9273-336D62D12426}"/>
              </a:ext>
            </a:extLst>
          </p:cNvPr>
          <p:cNvSpPr/>
          <p:nvPr/>
        </p:nvSpPr>
        <p:spPr>
          <a:xfrm>
            <a:off x="10369910" y="2234013"/>
            <a:ext cx="1214012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6B6A86-D9B1-FF44-8E88-EDA58246D3C0}"/>
              </a:ext>
            </a:extLst>
          </p:cNvPr>
          <p:cNvSpPr txBox="1"/>
          <p:nvPr/>
        </p:nvSpPr>
        <p:spPr>
          <a:xfrm>
            <a:off x="10438943" y="2416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共通処理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109372C9-F56B-B049-BCC2-323CDFD2EDAC}"/>
              </a:ext>
            </a:extLst>
          </p:cNvPr>
          <p:cNvSpPr/>
          <p:nvPr/>
        </p:nvSpPr>
        <p:spPr>
          <a:xfrm rot="5400000">
            <a:off x="4917176" y="1685163"/>
            <a:ext cx="524873" cy="6654091"/>
          </a:xfrm>
          <a:prstGeom prst="righ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768371-4588-064C-B6B0-40340CB9CF55}"/>
              </a:ext>
            </a:extLst>
          </p:cNvPr>
          <p:cNvSpPr txBox="1"/>
          <p:nvPr/>
        </p:nvSpPr>
        <p:spPr>
          <a:xfrm>
            <a:off x="4473487" y="53951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条件分岐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F396A7-B3BC-2440-8EB3-7785D4354095}"/>
              </a:ext>
            </a:extLst>
          </p:cNvPr>
          <p:cNvSpPr txBox="1"/>
          <p:nvPr/>
        </p:nvSpPr>
        <p:spPr>
          <a:xfrm>
            <a:off x="2492083" y="32418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条件判定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453A04-A455-0648-BFF9-E1130E9C3A22}"/>
              </a:ext>
            </a:extLst>
          </p:cNvPr>
          <p:cNvSpPr txBox="1"/>
          <p:nvPr/>
        </p:nvSpPr>
        <p:spPr>
          <a:xfrm>
            <a:off x="5714144" y="235450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判定に応じた処理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D42C0F-D742-D34C-8A64-7E2EE8C545B8}"/>
              </a:ext>
            </a:extLst>
          </p:cNvPr>
          <p:cNvCxnSpPr>
            <a:cxnSpLocks/>
          </p:cNvCxnSpPr>
          <p:nvPr/>
        </p:nvCxnSpPr>
        <p:spPr>
          <a:xfrm>
            <a:off x="595512" y="3947483"/>
            <a:ext cx="10876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05D5F491-A437-1A4F-8691-6FF00F0FF5A1}"/>
              </a:ext>
            </a:extLst>
          </p:cNvPr>
          <p:cNvSpPr/>
          <p:nvPr/>
        </p:nvSpPr>
        <p:spPr>
          <a:xfrm>
            <a:off x="1979927" y="3552847"/>
            <a:ext cx="2425567" cy="78927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CD2EE-FEA3-A04C-99BA-16F1DC93EB48}"/>
              </a:ext>
            </a:extLst>
          </p:cNvPr>
          <p:cNvCxnSpPr>
            <a:cxnSpLocks/>
          </p:cNvCxnSpPr>
          <p:nvPr/>
        </p:nvCxnSpPr>
        <p:spPr>
          <a:xfrm>
            <a:off x="3203526" y="2811702"/>
            <a:ext cx="18434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91FED9-9EFE-BC47-9A09-275FBED37ADC}"/>
              </a:ext>
            </a:extLst>
          </p:cNvPr>
          <p:cNvSpPr txBox="1"/>
          <p:nvPr/>
        </p:nvSpPr>
        <p:spPr>
          <a:xfrm>
            <a:off x="2711193" y="376281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条件式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E9217-426C-9240-AA7D-E1616E4A95C6}"/>
              </a:ext>
            </a:extLst>
          </p:cNvPr>
          <p:cNvSpPr txBox="1"/>
          <p:nvPr/>
        </p:nvSpPr>
        <p:spPr>
          <a:xfrm>
            <a:off x="3611881" y="2208802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187A0-E607-3F44-9CE8-919855618D3B}"/>
              </a:ext>
            </a:extLst>
          </p:cNvPr>
          <p:cNvSpPr txBox="1"/>
          <p:nvPr/>
        </p:nvSpPr>
        <p:spPr>
          <a:xfrm>
            <a:off x="5441227" y="416292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03A4F-1A21-9644-9248-244EB557FE98}"/>
              </a:ext>
            </a:extLst>
          </p:cNvPr>
          <p:cNvSpPr/>
          <p:nvPr/>
        </p:nvSpPr>
        <p:spPr>
          <a:xfrm>
            <a:off x="5441227" y="2460380"/>
            <a:ext cx="2408945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54E35-4583-6B49-9571-A97B4A39884F}"/>
              </a:ext>
            </a:extLst>
          </p:cNvPr>
          <p:cNvSpPr txBox="1"/>
          <p:nvPr/>
        </p:nvSpPr>
        <p:spPr>
          <a:xfrm>
            <a:off x="5591169" y="262703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</a:t>
            </a:r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のコードブロック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DA3280-265A-1546-87BA-10AF00139AF4}"/>
              </a:ext>
            </a:extLst>
          </p:cNvPr>
          <p:cNvCxnSpPr>
            <a:cxnSpLocks/>
          </p:cNvCxnSpPr>
          <p:nvPr/>
        </p:nvCxnSpPr>
        <p:spPr>
          <a:xfrm>
            <a:off x="4761628" y="3947483"/>
            <a:ext cx="53728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64588-6B29-1A41-AE0F-45F4D1BF6397}"/>
              </a:ext>
            </a:extLst>
          </p:cNvPr>
          <p:cNvCxnSpPr>
            <a:cxnSpLocks/>
          </p:cNvCxnSpPr>
          <p:nvPr/>
        </p:nvCxnSpPr>
        <p:spPr>
          <a:xfrm>
            <a:off x="9497644" y="2796545"/>
            <a:ext cx="0" cy="7218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4A6C1-AD9E-1343-BE65-7155104C53CE}"/>
              </a:ext>
            </a:extLst>
          </p:cNvPr>
          <p:cNvSpPr/>
          <p:nvPr/>
        </p:nvSpPr>
        <p:spPr>
          <a:xfrm>
            <a:off x="10453036" y="3611550"/>
            <a:ext cx="1214012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81245-0866-AD42-AAC5-322E1CFD8B26}"/>
              </a:ext>
            </a:extLst>
          </p:cNvPr>
          <p:cNvSpPr txBox="1"/>
          <p:nvPr/>
        </p:nvSpPr>
        <p:spPr>
          <a:xfrm>
            <a:off x="10522069" y="37935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共通処理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01DA9-73E0-FD41-BE94-7AC686884AB0}"/>
              </a:ext>
            </a:extLst>
          </p:cNvPr>
          <p:cNvSpPr txBox="1"/>
          <p:nvPr/>
        </p:nvSpPr>
        <p:spPr>
          <a:xfrm>
            <a:off x="2536908" y="45453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条件判定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77689-3009-B448-B41C-05128025CCB8}"/>
              </a:ext>
            </a:extLst>
          </p:cNvPr>
          <p:cNvSpPr txBox="1"/>
          <p:nvPr/>
        </p:nvSpPr>
        <p:spPr>
          <a:xfrm>
            <a:off x="5014483" y="134696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条件に合致した場合に</a:t>
            </a:r>
            <a:endParaRPr lang="en-US" altLang="ja-JP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実行される処理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44CFD7-B647-AB4E-A5AE-00C6CB1C5F07}"/>
              </a:ext>
            </a:extLst>
          </p:cNvPr>
          <p:cNvCxnSpPr/>
          <p:nvPr/>
        </p:nvCxnSpPr>
        <p:spPr>
          <a:xfrm>
            <a:off x="8131072" y="2811702"/>
            <a:ext cx="13793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F1511F-E972-2744-B66D-C1FECBD1CF63}"/>
              </a:ext>
            </a:extLst>
          </p:cNvPr>
          <p:cNvCxnSpPr>
            <a:cxnSpLocks/>
          </p:cNvCxnSpPr>
          <p:nvPr/>
        </p:nvCxnSpPr>
        <p:spPr>
          <a:xfrm>
            <a:off x="3188247" y="2784670"/>
            <a:ext cx="4463" cy="5404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4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0CAA3-AAD5-FD4E-A7A3-4DD8A6EEF0D2}"/>
              </a:ext>
            </a:extLst>
          </p:cNvPr>
          <p:cNvCxnSpPr>
            <a:cxnSpLocks/>
          </p:cNvCxnSpPr>
          <p:nvPr/>
        </p:nvCxnSpPr>
        <p:spPr>
          <a:xfrm>
            <a:off x="548013" y="3579349"/>
            <a:ext cx="10876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10EC6647-6687-9044-9CB9-9282BCE5F8A1}"/>
              </a:ext>
            </a:extLst>
          </p:cNvPr>
          <p:cNvSpPr/>
          <p:nvPr/>
        </p:nvSpPr>
        <p:spPr>
          <a:xfrm>
            <a:off x="1991803" y="3184713"/>
            <a:ext cx="2425567" cy="78927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7B62CC-4EE1-8740-9D6A-DD69548BC3E9}"/>
              </a:ext>
            </a:extLst>
          </p:cNvPr>
          <p:cNvCxnSpPr>
            <a:cxnSpLocks/>
          </p:cNvCxnSpPr>
          <p:nvPr/>
        </p:nvCxnSpPr>
        <p:spPr>
          <a:xfrm flipV="1">
            <a:off x="4026745" y="2443568"/>
            <a:ext cx="1493519" cy="7411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CED15A-137F-FD40-BFEC-B4CA5A9A2257}"/>
              </a:ext>
            </a:extLst>
          </p:cNvPr>
          <p:cNvCxnSpPr>
            <a:cxnSpLocks/>
          </p:cNvCxnSpPr>
          <p:nvPr/>
        </p:nvCxnSpPr>
        <p:spPr>
          <a:xfrm>
            <a:off x="4022734" y="3973985"/>
            <a:ext cx="1497530" cy="7411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7B1B63-214C-924A-9330-43C6EA74673D}"/>
              </a:ext>
            </a:extLst>
          </p:cNvPr>
          <p:cNvSpPr txBox="1"/>
          <p:nvPr/>
        </p:nvSpPr>
        <p:spPr>
          <a:xfrm>
            <a:off x="2749955" y="33946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条件式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384F2-224A-964D-B408-4896EECAC536}"/>
              </a:ext>
            </a:extLst>
          </p:cNvPr>
          <p:cNvSpPr txBox="1"/>
          <p:nvPr/>
        </p:nvSpPr>
        <p:spPr>
          <a:xfrm>
            <a:off x="4263082" y="1935511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6FCF55-1C3B-C847-925F-96B3C639E7D5}"/>
              </a:ext>
            </a:extLst>
          </p:cNvPr>
          <p:cNvSpPr txBox="1"/>
          <p:nvPr/>
        </p:nvSpPr>
        <p:spPr>
          <a:xfrm>
            <a:off x="4275209" y="4887485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CC1303-4D10-EF4F-ABE7-A0C9942469CE}"/>
              </a:ext>
            </a:extLst>
          </p:cNvPr>
          <p:cNvSpPr/>
          <p:nvPr/>
        </p:nvSpPr>
        <p:spPr>
          <a:xfrm>
            <a:off x="5761646" y="2092246"/>
            <a:ext cx="2646878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9EF819-D375-5149-828E-0C21F3617693}"/>
              </a:ext>
            </a:extLst>
          </p:cNvPr>
          <p:cNvSpPr txBox="1"/>
          <p:nvPr/>
        </p:nvSpPr>
        <p:spPr>
          <a:xfrm>
            <a:off x="6030556" y="225890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</a:t>
            </a:r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のコードブロック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E41B2B-53DD-9E46-84BD-0EEA861D9732}"/>
              </a:ext>
            </a:extLst>
          </p:cNvPr>
          <p:cNvSpPr/>
          <p:nvPr/>
        </p:nvSpPr>
        <p:spPr>
          <a:xfrm>
            <a:off x="5742844" y="4363808"/>
            <a:ext cx="2665680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1FDF87-7FBB-744D-84C4-81647E00E319}"/>
              </a:ext>
            </a:extLst>
          </p:cNvPr>
          <p:cNvSpPr txBox="1"/>
          <p:nvPr/>
        </p:nvSpPr>
        <p:spPr>
          <a:xfrm>
            <a:off x="5838590" y="45618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else</a:t>
            </a:r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のコードブロック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4C9B24-DF8B-3B45-B951-D1F949786E76}"/>
              </a:ext>
            </a:extLst>
          </p:cNvPr>
          <p:cNvCxnSpPr>
            <a:cxnSpLocks/>
          </p:cNvCxnSpPr>
          <p:nvPr/>
        </p:nvCxnSpPr>
        <p:spPr>
          <a:xfrm flipV="1">
            <a:off x="8684788" y="3973984"/>
            <a:ext cx="1493519" cy="7411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48A2C8-DD41-BC4C-8DEB-2CA0E2ADFE04}"/>
              </a:ext>
            </a:extLst>
          </p:cNvPr>
          <p:cNvCxnSpPr>
            <a:cxnSpLocks/>
          </p:cNvCxnSpPr>
          <p:nvPr/>
        </p:nvCxnSpPr>
        <p:spPr>
          <a:xfrm>
            <a:off x="8684788" y="2443568"/>
            <a:ext cx="1497530" cy="7411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C8644-71E2-4746-9273-336D62D12426}"/>
              </a:ext>
            </a:extLst>
          </p:cNvPr>
          <p:cNvSpPr/>
          <p:nvPr/>
        </p:nvSpPr>
        <p:spPr>
          <a:xfrm>
            <a:off x="10500537" y="3243416"/>
            <a:ext cx="1214012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6B6A86-D9B1-FF44-8E88-EDA58246D3C0}"/>
              </a:ext>
            </a:extLst>
          </p:cNvPr>
          <p:cNvSpPr txBox="1"/>
          <p:nvPr/>
        </p:nvSpPr>
        <p:spPr>
          <a:xfrm>
            <a:off x="10569570" y="3425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共通処理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F396A7-B3BC-2440-8EB3-7785D4354095}"/>
              </a:ext>
            </a:extLst>
          </p:cNvPr>
          <p:cNvSpPr txBox="1"/>
          <p:nvPr/>
        </p:nvSpPr>
        <p:spPr>
          <a:xfrm>
            <a:off x="2539585" y="42512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条件判定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453A04-A455-0648-BFF9-E1130E9C3A22}"/>
              </a:ext>
            </a:extLst>
          </p:cNvPr>
          <p:cNvSpPr txBox="1"/>
          <p:nvPr/>
        </p:nvSpPr>
        <p:spPr>
          <a:xfrm>
            <a:off x="5761646" y="33639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判定に応じた処理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78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0CAA3-AAD5-FD4E-A7A3-4DD8A6EEF0D2}"/>
              </a:ext>
            </a:extLst>
          </p:cNvPr>
          <p:cNvCxnSpPr>
            <a:cxnSpLocks/>
          </p:cNvCxnSpPr>
          <p:nvPr/>
        </p:nvCxnSpPr>
        <p:spPr>
          <a:xfrm>
            <a:off x="730891" y="1863202"/>
            <a:ext cx="10876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10EC6647-6687-9044-9CB9-9282BCE5F8A1}"/>
              </a:ext>
            </a:extLst>
          </p:cNvPr>
          <p:cNvSpPr/>
          <p:nvPr/>
        </p:nvSpPr>
        <p:spPr>
          <a:xfrm>
            <a:off x="2049553" y="1471417"/>
            <a:ext cx="2425567" cy="78927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7B62CC-4EE1-8740-9D6A-DD69548BC3E9}"/>
              </a:ext>
            </a:extLst>
          </p:cNvPr>
          <p:cNvCxnSpPr>
            <a:cxnSpLocks/>
          </p:cNvCxnSpPr>
          <p:nvPr/>
        </p:nvCxnSpPr>
        <p:spPr>
          <a:xfrm flipV="1">
            <a:off x="4671636" y="1842376"/>
            <a:ext cx="90138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CED15A-137F-FD40-BFEC-B4CA5A9A2257}"/>
              </a:ext>
            </a:extLst>
          </p:cNvPr>
          <p:cNvCxnSpPr>
            <a:cxnSpLocks/>
          </p:cNvCxnSpPr>
          <p:nvPr/>
        </p:nvCxnSpPr>
        <p:spPr>
          <a:xfrm>
            <a:off x="3262336" y="2410020"/>
            <a:ext cx="0" cy="6679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7B1B63-214C-924A-9330-43C6EA74673D}"/>
              </a:ext>
            </a:extLst>
          </p:cNvPr>
          <p:cNvSpPr txBox="1"/>
          <p:nvPr/>
        </p:nvSpPr>
        <p:spPr>
          <a:xfrm>
            <a:off x="2572083" y="166599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</a:t>
            </a:r>
            <a:r>
              <a:rPr lang="ja-JP" alt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の条件式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384F2-224A-964D-B408-4896EECAC536}"/>
              </a:ext>
            </a:extLst>
          </p:cNvPr>
          <p:cNvSpPr txBox="1"/>
          <p:nvPr/>
        </p:nvSpPr>
        <p:spPr>
          <a:xfrm>
            <a:off x="4671636" y="123897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6FCF55-1C3B-C847-925F-96B3C639E7D5}"/>
              </a:ext>
            </a:extLst>
          </p:cNvPr>
          <p:cNvSpPr txBox="1"/>
          <p:nvPr/>
        </p:nvSpPr>
        <p:spPr>
          <a:xfrm>
            <a:off x="3456299" y="251314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CC1303-4D10-EF4F-ABE7-A0C9942469CE}"/>
              </a:ext>
            </a:extLst>
          </p:cNvPr>
          <p:cNvSpPr/>
          <p:nvPr/>
        </p:nvSpPr>
        <p:spPr>
          <a:xfrm>
            <a:off x="5856672" y="1511880"/>
            <a:ext cx="2646878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9EF819-D375-5149-828E-0C21F3617693}"/>
              </a:ext>
            </a:extLst>
          </p:cNvPr>
          <p:cNvSpPr txBox="1"/>
          <p:nvPr/>
        </p:nvSpPr>
        <p:spPr>
          <a:xfrm>
            <a:off x="6136432" y="170063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</a:t>
            </a:r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のコードブロック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E41B2B-53DD-9E46-84BD-0EEA861D9732}"/>
              </a:ext>
            </a:extLst>
          </p:cNvPr>
          <p:cNvSpPr/>
          <p:nvPr/>
        </p:nvSpPr>
        <p:spPr>
          <a:xfrm>
            <a:off x="5857897" y="3188628"/>
            <a:ext cx="2665680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1FDF87-7FBB-744D-84C4-81647E00E319}"/>
              </a:ext>
            </a:extLst>
          </p:cNvPr>
          <p:cNvSpPr txBox="1"/>
          <p:nvPr/>
        </p:nvSpPr>
        <p:spPr>
          <a:xfrm>
            <a:off x="6025817" y="335528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elif</a:t>
            </a:r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のコードブロック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4C9B24-DF8B-3B45-B951-D1F949786E76}"/>
              </a:ext>
            </a:extLst>
          </p:cNvPr>
          <p:cNvCxnSpPr>
            <a:cxnSpLocks/>
          </p:cNvCxnSpPr>
          <p:nvPr/>
        </p:nvCxnSpPr>
        <p:spPr>
          <a:xfrm>
            <a:off x="3218748" y="5267323"/>
            <a:ext cx="237583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48A2C8-DD41-BC4C-8DEB-2CA0E2ADFE04}"/>
              </a:ext>
            </a:extLst>
          </p:cNvPr>
          <p:cNvCxnSpPr>
            <a:cxnSpLocks/>
          </p:cNvCxnSpPr>
          <p:nvPr/>
        </p:nvCxnSpPr>
        <p:spPr>
          <a:xfrm>
            <a:off x="8718375" y="3578214"/>
            <a:ext cx="13688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C8644-71E2-4746-9273-336D62D12426}"/>
              </a:ext>
            </a:extLst>
          </p:cNvPr>
          <p:cNvSpPr/>
          <p:nvPr/>
        </p:nvSpPr>
        <p:spPr>
          <a:xfrm>
            <a:off x="10308030" y="3188628"/>
            <a:ext cx="1214012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6B6A86-D9B1-FF44-8E88-EDA58246D3C0}"/>
              </a:ext>
            </a:extLst>
          </p:cNvPr>
          <p:cNvSpPr txBox="1"/>
          <p:nvPr/>
        </p:nvSpPr>
        <p:spPr>
          <a:xfrm>
            <a:off x="10361038" y="33841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共通処理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199966EA-745A-BF41-9951-2EE4029438C8}"/>
              </a:ext>
            </a:extLst>
          </p:cNvPr>
          <p:cNvSpPr/>
          <p:nvPr/>
        </p:nvSpPr>
        <p:spPr>
          <a:xfrm>
            <a:off x="2049553" y="3174189"/>
            <a:ext cx="2425567" cy="78927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88567A-4E76-C542-9360-3D071EE838D4}"/>
              </a:ext>
            </a:extLst>
          </p:cNvPr>
          <p:cNvSpPr txBox="1"/>
          <p:nvPr/>
        </p:nvSpPr>
        <p:spPr>
          <a:xfrm>
            <a:off x="2475832" y="3368770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elif</a:t>
            </a:r>
            <a:r>
              <a:rPr lang="ja-JP" alt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の条件式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145985-8BF1-414B-A846-835F50A3B3B6}"/>
              </a:ext>
            </a:extLst>
          </p:cNvPr>
          <p:cNvCxnSpPr>
            <a:cxnSpLocks/>
          </p:cNvCxnSpPr>
          <p:nvPr/>
        </p:nvCxnSpPr>
        <p:spPr>
          <a:xfrm flipV="1">
            <a:off x="4715814" y="3578214"/>
            <a:ext cx="90138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492D4E-57CA-A343-9A0F-62EF38016204}"/>
              </a:ext>
            </a:extLst>
          </p:cNvPr>
          <p:cNvSpPr txBox="1"/>
          <p:nvPr/>
        </p:nvSpPr>
        <p:spPr>
          <a:xfrm>
            <a:off x="4715814" y="2974811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09219-1E6A-B14E-8F84-9E78D7670B34}"/>
              </a:ext>
            </a:extLst>
          </p:cNvPr>
          <p:cNvCxnSpPr>
            <a:cxnSpLocks/>
          </p:cNvCxnSpPr>
          <p:nvPr/>
        </p:nvCxnSpPr>
        <p:spPr>
          <a:xfrm>
            <a:off x="3257247" y="4181288"/>
            <a:ext cx="0" cy="10860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7A9020E-D609-BB4B-93B9-2B434745F8B0}"/>
              </a:ext>
            </a:extLst>
          </p:cNvPr>
          <p:cNvSpPr/>
          <p:nvPr/>
        </p:nvSpPr>
        <p:spPr>
          <a:xfrm>
            <a:off x="5857897" y="4865376"/>
            <a:ext cx="2665680" cy="70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4A0E39-1F2D-C448-A0D6-58242FBA8FE3}"/>
              </a:ext>
            </a:extLst>
          </p:cNvPr>
          <p:cNvSpPr txBox="1"/>
          <p:nvPr/>
        </p:nvSpPr>
        <p:spPr>
          <a:xfrm>
            <a:off x="5953643" y="50634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else</a:t>
            </a:r>
            <a:r>
              <a:rPr lang="ja-JP" alt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のコードブロック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25F17E-298B-B349-BCC8-A79CD0355B9E}"/>
              </a:ext>
            </a:extLst>
          </p:cNvPr>
          <p:cNvCxnSpPr>
            <a:cxnSpLocks/>
          </p:cNvCxnSpPr>
          <p:nvPr/>
        </p:nvCxnSpPr>
        <p:spPr>
          <a:xfrm>
            <a:off x="9364324" y="1842376"/>
            <a:ext cx="0" cy="3449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96127-7A4C-BA43-AAC5-95258BF5D0B4}"/>
              </a:ext>
            </a:extLst>
          </p:cNvPr>
          <p:cNvCxnSpPr>
            <a:cxnSpLocks/>
          </p:cNvCxnSpPr>
          <p:nvPr/>
        </p:nvCxnSpPr>
        <p:spPr>
          <a:xfrm flipH="1">
            <a:off x="8809819" y="1851084"/>
            <a:ext cx="5930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320441-1052-7E4F-A9A3-4683C6144D90}"/>
              </a:ext>
            </a:extLst>
          </p:cNvPr>
          <p:cNvCxnSpPr>
            <a:cxnSpLocks/>
          </p:cNvCxnSpPr>
          <p:nvPr/>
        </p:nvCxnSpPr>
        <p:spPr>
          <a:xfrm flipH="1">
            <a:off x="8809819" y="5291879"/>
            <a:ext cx="5930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77B6E6-43D2-604F-BAB0-7BB03B65DC2F}"/>
              </a:ext>
            </a:extLst>
          </p:cNvPr>
          <p:cNvSpPr txBox="1"/>
          <p:nvPr/>
        </p:nvSpPr>
        <p:spPr>
          <a:xfrm>
            <a:off x="3456298" y="475503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7324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90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38</cp:revision>
  <dcterms:created xsi:type="dcterms:W3CDTF">2018-02-03T07:04:34Z</dcterms:created>
  <dcterms:modified xsi:type="dcterms:W3CDTF">2018-02-12T02:21:30Z</dcterms:modified>
</cp:coreProperties>
</file>