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CC1303-4D10-EF4F-ABE7-A0C9942469CE}"/>
              </a:ext>
            </a:extLst>
          </p:cNvPr>
          <p:cNvSpPr/>
          <p:nvPr/>
        </p:nvSpPr>
        <p:spPr>
          <a:xfrm>
            <a:off x="3729489" y="1607417"/>
            <a:ext cx="3037071" cy="30127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EF819-D375-5149-828E-0C21F3617693}"/>
              </a:ext>
            </a:extLst>
          </p:cNvPr>
          <p:cNvSpPr txBox="1"/>
          <p:nvPr/>
        </p:nvSpPr>
        <p:spPr>
          <a:xfrm>
            <a:off x="3886112" y="17744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ループのコードブロック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41B2B-53DD-9E46-84BD-0EEA861D9732}"/>
              </a:ext>
            </a:extLst>
          </p:cNvPr>
          <p:cNvSpPr/>
          <p:nvPr/>
        </p:nvSpPr>
        <p:spPr>
          <a:xfrm>
            <a:off x="4006540" y="2873877"/>
            <a:ext cx="1537787" cy="850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FDF87-7FBB-744D-84C4-81647E00E319}"/>
              </a:ext>
            </a:extLst>
          </p:cNvPr>
          <p:cNvSpPr txBox="1"/>
          <p:nvPr/>
        </p:nvSpPr>
        <p:spPr>
          <a:xfrm>
            <a:off x="4097731" y="294008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条件式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C9B24-DF8B-3B45-B951-D1F949786E76}"/>
              </a:ext>
            </a:extLst>
          </p:cNvPr>
          <p:cNvCxnSpPr>
            <a:cxnSpLocks/>
          </p:cNvCxnSpPr>
          <p:nvPr/>
        </p:nvCxnSpPr>
        <p:spPr>
          <a:xfrm flipH="1">
            <a:off x="5786611" y="5101389"/>
            <a:ext cx="2086855" cy="2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25F17E-298B-B349-BCC8-A79CD0355B9E}"/>
              </a:ext>
            </a:extLst>
          </p:cNvPr>
          <p:cNvCxnSpPr>
            <a:cxnSpLocks/>
          </p:cNvCxnSpPr>
          <p:nvPr/>
        </p:nvCxnSpPr>
        <p:spPr>
          <a:xfrm>
            <a:off x="7843534" y="3447729"/>
            <a:ext cx="0" cy="1673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96127-7A4C-BA43-AAC5-95258BF5D0B4}"/>
              </a:ext>
            </a:extLst>
          </p:cNvPr>
          <p:cNvCxnSpPr>
            <a:cxnSpLocks/>
          </p:cNvCxnSpPr>
          <p:nvPr/>
        </p:nvCxnSpPr>
        <p:spPr>
          <a:xfrm flipH="1" flipV="1">
            <a:off x="5409573" y="3463852"/>
            <a:ext cx="2473518" cy="1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77B6E6-43D2-604F-BAB0-7BB03B65DC2F}"/>
              </a:ext>
            </a:extLst>
          </p:cNvPr>
          <p:cNvSpPr txBox="1"/>
          <p:nvPr/>
        </p:nvSpPr>
        <p:spPr>
          <a:xfrm>
            <a:off x="5660487" y="53298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ループを抜ける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ED5FCF-C2FE-0644-8447-DAFCB01F9023}"/>
              </a:ext>
            </a:extLst>
          </p:cNvPr>
          <p:cNvSpPr/>
          <p:nvPr/>
        </p:nvSpPr>
        <p:spPr>
          <a:xfrm>
            <a:off x="4006541" y="2243594"/>
            <a:ext cx="1537786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B1BE52-0E4C-A742-BB6D-5496F6B99B49}"/>
              </a:ext>
            </a:extLst>
          </p:cNvPr>
          <p:cNvSpPr txBox="1"/>
          <p:nvPr/>
        </p:nvSpPr>
        <p:spPr>
          <a:xfrm>
            <a:off x="4097730" y="2271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070B28-E7F5-9E49-A364-BD22503A30FE}"/>
              </a:ext>
            </a:extLst>
          </p:cNvPr>
          <p:cNvSpPr/>
          <p:nvPr/>
        </p:nvSpPr>
        <p:spPr>
          <a:xfrm>
            <a:off x="4006541" y="3883962"/>
            <a:ext cx="1537786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EA7936-149F-244C-92F5-7B8DBB4F8478}"/>
              </a:ext>
            </a:extLst>
          </p:cNvPr>
          <p:cNvSpPr txBox="1"/>
          <p:nvPr/>
        </p:nvSpPr>
        <p:spPr>
          <a:xfrm>
            <a:off x="4097729" y="3912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C07972-76BB-4A44-8324-8FE91F1AC6DB}"/>
              </a:ext>
            </a:extLst>
          </p:cNvPr>
          <p:cNvSpPr/>
          <p:nvPr/>
        </p:nvSpPr>
        <p:spPr>
          <a:xfrm>
            <a:off x="4346997" y="3298979"/>
            <a:ext cx="916438" cy="32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DD3765-986F-364F-AD53-7C4EF3E34928}"/>
              </a:ext>
            </a:extLst>
          </p:cNvPr>
          <p:cNvSpPr txBox="1"/>
          <p:nvPr/>
        </p:nvSpPr>
        <p:spPr>
          <a:xfrm>
            <a:off x="4378205" y="3267399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break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9AFF3A-6591-CC4B-BBF4-5B0B73D6F342}"/>
              </a:ext>
            </a:extLst>
          </p:cNvPr>
          <p:cNvSpPr/>
          <p:nvPr/>
        </p:nvSpPr>
        <p:spPr>
          <a:xfrm>
            <a:off x="4006541" y="903456"/>
            <a:ext cx="1537786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4D956F-BE97-2248-87C1-A963C072A84D}"/>
              </a:ext>
            </a:extLst>
          </p:cNvPr>
          <p:cNvSpPr txBox="1"/>
          <p:nvPr/>
        </p:nvSpPr>
        <p:spPr>
          <a:xfrm>
            <a:off x="4097731" y="931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865B71-345F-BD43-BD29-91C3989F6BAB}"/>
              </a:ext>
            </a:extLst>
          </p:cNvPr>
          <p:cNvSpPr/>
          <p:nvPr/>
        </p:nvSpPr>
        <p:spPr>
          <a:xfrm>
            <a:off x="4006541" y="4894542"/>
            <a:ext cx="1537786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EF793C-3B16-1148-9D82-B2A1A0BF7E01}"/>
              </a:ext>
            </a:extLst>
          </p:cNvPr>
          <p:cNvSpPr txBox="1"/>
          <p:nvPr/>
        </p:nvSpPr>
        <p:spPr>
          <a:xfrm>
            <a:off x="4097728" y="4917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CC1303-4D10-EF4F-ABE7-A0C9942469CE}"/>
              </a:ext>
            </a:extLst>
          </p:cNvPr>
          <p:cNvSpPr/>
          <p:nvPr/>
        </p:nvSpPr>
        <p:spPr>
          <a:xfrm>
            <a:off x="3729489" y="1607417"/>
            <a:ext cx="3037071" cy="30127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EF819-D375-5149-828E-0C21F3617693}"/>
              </a:ext>
            </a:extLst>
          </p:cNvPr>
          <p:cNvSpPr txBox="1"/>
          <p:nvPr/>
        </p:nvSpPr>
        <p:spPr>
          <a:xfrm>
            <a:off x="3886112" y="17744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ループのコードブロック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41B2B-53DD-9E46-84BD-0EEA861D9732}"/>
              </a:ext>
            </a:extLst>
          </p:cNvPr>
          <p:cNvSpPr/>
          <p:nvPr/>
        </p:nvSpPr>
        <p:spPr>
          <a:xfrm>
            <a:off x="4006540" y="2873877"/>
            <a:ext cx="1874496" cy="850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FDF87-7FBB-744D-84C4-81647E00E319}"/>
              </a:ext>
            </a:extLst>
          </p:cNvPr>
          <p:cNvSpPr txBox="1"/>
          <p:nvPr/>
        </p:nvSpPr>
        <p:spPr>
          <a:xfrm>
            <a:off x="4097731" y="294008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条件式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C9B24-DF8B-3B45-B951-D1F949786E76}"/>
              </a:ext>
            </a:extLst>
          </p:cNvPr>
          <p:cNvCxnSpPr>
            <a:cxnSpLocks/>
          </p:cNvCxnSpPr>
          <p:nvPr/>
        </p:nvCxnSpPr>
        <p:spPr>
          <a:xfrm flipH="1">
            <a:off x="6893518" y="1925053"/>
            <a:ext cx="1008823" cy="23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25F17E-298B-B349-BCC8-A79CD0355B9E}"/>
              </a:ext>
            </a:extLst>
          </p:cNvPr>
          <p:cNvCxnSpPr>
            <a:cxnSpLocks/>
          </p:cNvCxnSpPr>
          <p:nvPr/>
        </p:nvCxnSpPr>
        <p:spPr>
          <a:xfrm flipH="1">
            <a:off x="7882036" y="1886552"/>
            <a:ext cx="1055" cy="1619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96127-7A4C-BA43-AAC5-95258BF5D0B4}"/>
              </a:ext>
            </a:extLst>
          </p:cNvPr>
          <p:cNvCxnSpPr>
            <a:cxnSpLocks/>
          </p:cNvCxnSpPr>
          <p:nvPr/>
        </p:nvCxnSpPr>
        <p:spPr>
          <a:xfrm flipH="1">
            <a:off x="5746282" y="3465094"/>
            <a:ext cx="213680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77B6E6-43D2-604F-BAB0-7BB03B65DC2F}"/>
              </a:ext>
            </a:extLst>
          </p:cNvPr>
          <p:cNvSpPr txBox="1"/>
          <p:nvPr/>
        </p:nvSpPr>
        <p:spPr>
          <a:xfrm>
            <a:off x="7062630" y="35632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ループのその回を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打ち切る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ED5FCF-C2FE-0644-8447-DAFCB01F9023}"/>
              </a:ext>
            </a:extLst>
          </p:cNvPr>
          <p:cNvSpPr/>
          <p:nvPr/>
        </p:nvSpPr>
        <p:spPr>
          <a:xfrm>
            <a:off x="4006540" y="2243594"/>
            <a:ext cx="1874495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B1BE52-0E4C-A742-BB6D-5496F6B99B49}"/>
              </a:ext>
            </a:extLst>
          </p:cNvPr>
          <p:cNvSpPr txBox="1"/>
          <p:nvPr/>
        </p:nvSpPr>
        <p:spPr>
          <a:xfrm>
            <a:off x="4097731" y="2271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070B28-E7F5-9E49-A364-BD22503A30FE}"/>
              </a:ext>
            </a:extLst>
          </p:cNvPr>
          <p:cNvSpPr/>
          <p:nvPr/>
        </p:nvSpPr>
        <p:spPr>
          <a:xfrm>
            <a:off x="4006541" y="3883962"/>
            <a:ext cx="1874494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EA7936-149F-244C-92F5-7B8DBB4F8478}"/>
              </a:ext>
            </a:extLst>
          </p:cNvPr>
          <p:cNvSpPr txBox="1"/>
          <p:nvPr/>
        </p:nvSpPr>
        <p:spPr>
          <a:xfrm>
            <a:off x="4097731" y="39249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C07972-76BB-4A44-8324-8FE91F1AC6DB}"/>
              </a:ext>
            </a:extLst>
          </p:cNvPr>
          <p:cNvSpPr/>
          <p:nvPr/>
        </p:nvSpPr>
        <p:spPr>
          <a:xfrm>
            <a:off x="4346997" y="3298979"/>
            <a:ext cx="1283782" cy="32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DD3765-986F-364F-AD53-7C4EF3E34928}"/>
              </a:ext>
            </a:extLst>
          </p:cNvPr>
          <p:cNvSpPr txBox="1"/>
          <p:nvPr/>
        </p:nvSpPr>
        <p:spPr>
          <a:xfrm>
            <a:off x="4355301" y="3274255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continue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9AFF3A-6591-CC4B-BBF4-5B0B73D6F342}"/>
              </a:ext>
            </a:extLst>
          </p:cNvPr>
          <p:cNvSpPr/>
          <p:nvPr/>
        </p:nvSpPr>
        <p:spPr>
          <a:xfrm>
            <a:off x="4006541" y="903456"/>
            <a:ext cx="1874494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4D956F-BE97-2248-87C1-A963C072A84D}"/>
              </a:ext>
            </a:extLst>
          </p:cNvPr>
          <p:cNvSpPr txBox="1"/>
          <p:nvPr/>
        </p:nvSpPr>
        <p:spPr>
          <a:xfrm>
            <a:off x="4097731" y="931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865B71-345F-BD43-BD29-91C3989F6BAB}"/>
              </a:ext>
            </a:extLst>
          </p:cNvPr>
          <p:cNvSpPr/>
          <p:nvPr/>
        </p:nvSpPr>
        <p:spPr>
          <a:xfrm>
            <a:off x="4006541" y="4894542"/>
            <a:ext cx="1874494" cy="425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EF793C-3B16-1148-9D82-B2A1A0BF7E01}"/>
              </a:ext>
            </a:extLst>
          </p:cNvPr>
          <p:cNvSpPr txBox="1"/>
          <p:nvPr/>
        </p:nvSpPr>
        <p:spPr>
          <a:xfrm>
            <a:off x="4100733" y="492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42</cp:revision>
  <dcterms:created xsi:type="dcterms:W3CDTF">2018-02-03T07:04:34Z</dcterms:created>
  <dcterms:modified xsi:type="dcterms:W3CDTF">2018-02-13T23:47:26Z</dcterms:modified>
</cp:coreProperties>
</file>