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9"/>
    <p:restoredTop sz="94628"/>
  </p:normalViewPr>
  <p:slideViewPr>
    <p:cSldViewPr snapToGrid="0" snapToObjects="1">
      <p:cViewPr varScale="1">
        <p:scale>
          <a:sx n="135" d="100"/>
          <a:sy n="135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1A534C0-8ACF-9346-B3CE-A817E6C64B39}"/>
              </a:ext>
            </a:extLst>
          </p:cNvPr>
          <p:cNvSpPr/>
          <p:nvPr/>
        </p:nvSpPr>
        <p:spPr>
          <a:xfrm>
            <a:off x="9420302" y="1566551"/>
            <a:ext cx="2234823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CC16B-9640-7347-B51C-8E7BF6D0D593}"/>
              </a:ext>
            </a:extLst>
          </p:cNvPr>
          <p:cNvSpPr/>
          <p:nvPr/>
        </p:nvSpPr>
        <p:spPr>
          <a:xfrm>
            <a:off x="9722228" y="1029903"/>
            <a:ext cx="1655851" cy="923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B2CC54-71C3-4644-AB47-64221B9BA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011" y="1615439"/>
            <a:ext cx="2001999" cy="2001999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32255A5-15CE-834C-B47E-44EFA35D9F2E}"/>
              </a:ext>
            </a:extLst>
          </p:cNvPr>
          <p:cNvSpPr/>
          <p:nvPr/>
        </p:nvSpPr>
        <p:spPr>
          <a:xfrm>
            <a:off x="2825395" y="1566551"/>
            <a:ext cx="1888315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20BD41-7CF7-6046-A914-6ECB9B370FF5}"/>
              </a:ext>
            </a:extLst>
          </p:cNvPr>
          <p:cNvSpPr txBox="1"/>
          <p:nvPr/>
        </p:nvSpPr>
        <p:spPr>
          <a:xfrm>
            <a:off x="3224291" y="1286156"/>
            <a:ext cx="1129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整数型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54DFFD-7B71-D148-A813-EC240CF2226D}"/>
              </a:ext>
            </a:extLst>
          </p:cNvPr>
          <p:cNvSpPr txBox="1"/>
          <p:nvPr/>
        </p:nvSpPr>
        <p:spPr>
          <a:xfrm>
            <a:off x="536236" y="1297506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+mn-ea"/>
              </a:rPr>
              <a:t>クラス</a:t>
            </a:r>
            <a:r>
              <a:rPr lang="en-US" altLang="ja-JP" sz="2400" b="1" dirty="0">
                <a:latin typeface="+mn-ea"/>
              </a:rPr>
              <a:t>(</a:t>
            </a:r>
            <a:r>
              <a:rPr lang="ja-JP" altLang="en-US" sz="2400" b="1" dirty="0">
                <a:latin typeface="+mn-ea"/>
              </a:rPr>
              <a:t>設計</a:t>
            </a:r>
            <a:r>
              <a:rPr lang="en-US" altLang="ja-JP" sz="2400" b="1" dirty="0">
                <a:latin typeface="+mn-ea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E6D70E-D457-F54C-A8C9-FDBEAB238DA0}"/>
              </a:ext>
            </a:extLst>
          </p:cNvPr>
          <p:cNvSpPr txBox="1"/>
          <p:nvPr/>
        </p:nvSpPr>
        <p:spPr>
          <a:xfrm>
            <a:off x="511375" y="341266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インスタンス</a:t>
            </a:r>
            <a:endParaRPr lang="en-US" altLang="ja-JP" sz="2400" b="1" dirty="0">
              <a:latin typeface="+mn-ea"/>
            </a:endParaRPr>
          </a:p>
          <a:p>
            <a:pPr algn="ctr"/>
            <a:r>
              <a:rPr lang="en-US" sz="2400" b="1" dirty="0">
                <a:latin typeface="+mn-ea"/>
              </a:rPr>
              <a:t>(</a:t>
            </a:r>
            <a:r>
              <a:rPr lang="ja-JP" altLang="en-US" sz="2400" b="1" dirty="0">
                <a:latin typeface="+mn-ea"/>
              </a:rPr>
              <a:t>実体</a:t>
            </a:r>
            <a:r>
              <a:rPr lang="en-US" sz="2400" b="1" dirty="0">
                <a:latin typeface="+mn-ea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3DEE41-3209-F140-8D1A-2AE9ACDDD996}"/>
              </a:ext>
            </a:extLst>
          </p:cNvPr>
          <p:cNvSpPr txBox="1"/>
          <p:nvPr/>
        </p:nvSpPr>
        <p:spPr>
          <a:xfrm>
            <a:off x="3595836" y="2384697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16D2C0-E661-C743-A265-7EAE5130DEE8}"/>
              </a:ext>
            </a:extLst>
          </p:cNvPr>
          <p:cNvSpPr txBox="1"/>
          <p:nvPr/>
        </p:nvSpPr>
        <p:spPr>
          <a:xfrm>
            <a:off x="3387445" y="3422963"/>
            <a:ext cx="71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9B248D-B4CA-5842-9AB8-C2C5CB52A6C4}"/>
              </a:ext>
            </a:extLst>
          </p:cNvPr>
          <p:cNvSpPr txBox="1"/>
          <p:nvPr/>
        </p:nvSpPr>
        <p:spPr>
          <a:xfrm>
            <a:off x="3400059" y="4429985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-17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6FED794-23C8-1941-BEF5-D85A96C4BAC6}"/>
              </a:ext>
            </a:extLst>
          </p:cNvPr>
          <p:cNvSpPr/>
          <p:nvPr/>
        </p:nvSpPr>
        <p:spPr>
          <a:xfrm>
            <a:off x="4996425" y="1566551"/>
            <a:ext cx="1888315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4E42C2-2D6C-F54D-94F3-70CC0BDEAA70}"/>
              </a:ext>
            </a:extLst>
          </p:cNvPr>
          <p:cNvSpPr txBox="1"/>
          <p:nvPr/>
        </p:nvSpPr>
        <p:spPr>
          <a:xfrm>
            <a:off x="5253165" y="1296453"/>
            <a:ext cx="14141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文字列型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3FFB41B-20C5-CF45-AA7A-DADAE50C72FB}"/>
              </a:ext>
            </a:extLst>
          </p:cNvPr>
          <p:cNvSpPr/>
          <p:nvPr/>
        </p:nvSpPr>
        <p:spPr>
          <a:xfrm>
            <a:off x="7171626" y="1556254"/>
            <a:ext cx="1888315" cy="403298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3057DD-9189-6248-A007-480533C417B3}"/>
              </a:ext>
            </a:extLst>
          </p:cNvPr>
          <p:cNvSpPr txBox="1"/>
          <p:nvPr/>
        </p:nvSpPr>
        <p:spPr>
          <a:xfrm>
            <a:off x="7428366" y="1286156"/>
            <a:ext cx="14141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リスト型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836466-F8A2-8D4C-91E6-78DB03D6BF3E}"/>
              </a:ext>
            </a:extLst>
          </p:cNvPr>
          <p:cNvSpPr txBox="1"/>
          <p:nvPr/>
        </p:nvSpPr>
        <p:spPr>
          <a:xfrm>
            <a:off x="7602057" y="2384697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[1,2,3]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9BB207-D9D8-3B44-96E0-BFC5040C6330}"/>
              </a:ext>
            </a:extLst>
          </p:cNvPr>
          <p:cNvSpPr txBox="1"/>
          <p:nvPr/>
        </p:nvSpPr>
        <p:spPr>
          <a:xfrm>
            <a:off x="7959358" y="346264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[]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D1470-DC6F-BF48-9601-961C2F9BC8A6}"/>
              </a:ext>
            </a:extLst>
          </p:cNvPr>
          <p:cNvSpPr txBox="1"/>
          <p:nvPr/>
        </p:nvSpPr>
        <p:spPr>
          <a:xfrm>
            <a:off x="7540173" y="4429984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['a', 'b']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AAFDAF3-7ADB-E24B-904F-011A42B1E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35746" y="752144"/>
            <a:ext cx="1628814" cy="162881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56B8D2A-B847-1D48-8605-42F85F57B615}"/>
              </a:ext>
            </a:extLst>
          </p:cNvPr>
          <p:cNvSpPr txBox="1"/>
          <p:nvPr/>
        </p:nvSpPr>
        <p:spPr>
          <a:xfrm>
            <a:off x="5404640" y="2384697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'Hello'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0D753D-A160-6F4D-99AF-5CF892C50689}"/>
              </a:ext>
            </a:extLst>
          </p:cNvPr>
          <p:cNvSpPr txBox="1"/>
          <p:nvPr/>
        </p:nvSpPr>
        <p:spPr>
          <a:xfrm>
            <a:off x="5243711" y="3428286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'Python'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DA83B3A-9EF3-AC48-BFDB-2C1648C460B7}"/>
              </a:ext>
            </a:extLst>
          </p:cNvPr>
          <p:cNvSpPr txBox="1"/>
          <p:nvPr/>
        </p:nvSpPr>
        <p:spPr>
          <a:xfrm>
            <a:off x="5095260" y="4464614"/>
            <a:ext cx="1729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200" b="1" dirty="0">
                <a:latin typeface="+mn-ea"/>
              </a:rPr>
              <a:t>'</a:t>
            </a:r>
            <a:r>
              <a:rPr lang="ja-JP" altLang="en-US" sz="2200" b="1" dirty="0">
                <a:latin typeface="+mn-ea"/>
              </a:rPr>
              <a:t>こんにちは</a:t>
            </a:r>
            <a:r>
              <a:rPr lang="en-US" altLang="ja-JP" sz="2200" b="1" dirty="0">
                <a:latin typeface="+mn-ea"/>
              </a:rPr>
              <a:t>'</a:t>
            </a:r>
            <a:endParaRPr lang="en-US" sz="2200" b="1" dirty="0">
              <a:latin typeface="+mn-ea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1B01C830-D438-6D46-91FE-342E3C22AB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302" y="2606487"/>
            <a:ext cx="2001999" cy="200199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0EC6C1-260D-CB4D-98A0-FCB24E6ED1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011" y="3661561"/>
            <a:ext cx="2001999" cy="20019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CD6FE8-A192-3841-B15D-3D5BAB4807D3}"/>
              </a:ext>
            </a:extLst>
          </p:cNvPr>
          <p:cNvSpPr txBox="1"/>
          <p:nvPr/>
        </p:nvSpPr>
        <p:spPr>
          <a:xfrm>
            <a:off x="10641801" y="2759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あんこ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4B0F47-617D-3F46-9CA0-F1A6EEC579C4}"/>
              </a:ext>
            </a:extLst>
          </p:cNvPr>
          <p:cNvSpPr txBox="1"/>
          <p:nvPr/>
        </p:nvSpPr>
        <p:spPr>
          <a:xfrm>
            <a:off x="10636150" y="3750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チョコ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86C6F2-7BDF-1948-ACB4-E8B2975932E8}"/>
              </a:ext>
            </a:extLst>
          </p:cNvPr>
          <p:cNvSpPr txBox="1"/>
          <p:nvPr/>
        </p:nvSpPr>
        <p:spPr>
          <a:xfrm>
            <a:off x="10518631" y="49193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クリーム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813DC5-3C52-514B-9669-19E1AB5A6DD3}"/>
              </a:ext>
            </a:extLst>
          </p:cNvPr>
          <p:cNvSpPr txBox="1"/>
          <p:nvPr/>
        </p:nvSpPr>
        <p:spPr>
          <a:xfrm>
            <a:off x="9810787" y="57409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" panose="020B0400000000000000" pitchFamily="34" charset="-128"/>
                <a:ea typeface="Yu Gothic" panose="020B0400000000000000" pitchFamily="34" charset="-128"/>
              </a:rPr>
              <a:t>※</a:t>
            </a:r>
            <a:r>
              <a:rPr lang="ja-JP" alt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イメージ図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32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05ED96-498A-D64D-B7D5-5CF1905CE5F0}"/>
              </a:ext>
            </a:extLst>
          </p:cNvPr>
          <p:cNvSpPr/>
          <p:nvPr/>
        </p:nvSpPr>
        <p:spPr>
          <a:xfrm>
            <a:off x="2743201" y="356134"/>
            <a:ext cx="3311090" cy="2512194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ACE5C2-21EA-8B41-94FA-875DD0610518}"/>
              </a:ext>
            </a:extLst>
          </p:cNvPr>
          <p:cNvSpPr/>
          <p:nvPr/>
        </p:nvSpPr>
        <p:spPr>
          <a:xfrm>
            <a:off x="3609475" y="651730"/>
            <a:ext cx="2164350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内部データの定義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679345-99D0-9340-A101-E026027737C3}"/>
              </a:ext>
            </a:extLst>
          </p:cNvPr>
          <p:cNvSpPr/>
          <p:nvPr/>
        </p:nvSpPr>
        <p:spPr>
          <a:xfrm>
            <a:off x="3609475" y="1782908"/>
            <a:ext cx="2164349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メソッドの定義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FA872-B3E6-464D-A437-9F2DF63A6C77}"/>
              </a:ext>
            </a:extLst>
          </p:cNvPr>
          <p:cNvSpPr txBox="1"/>
          <p:nvPr/>
        </p:nvSpPr>
        <p:spPr>
          <a:xfrm>
            <a:off x="390203" y="1337912"/>
            <a:ext cx="2086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クラス</a:t>
            </a:r>
            <a:endParaRPr lang="en-US" altLang="ja-JP" sz="2400" b="1" dirty="0">
              <a:latin typeface="+mn-ea"/>
            </a:endParaRPr>
          </a:p>
          <a:p>
            <a:pPr algn="ctr"/>
            <a:r>
              <a:rPr lang="ja-JP" altLang="en-US" sz="2400" b="1" dirty="0">
                <a:latin typeface="+mn-ea"/>
              </a:rPr>
              <a:t>例</a:t>
            </a:r>
            <a:r>
              <a:rPr lang="en-US" altLang="ja-JP" sz="2400" b="1" dirty="0">
                <a:latin typeface="+mn-ea"/>
              </a:rPr>
              <a:t> : </a:t>
            </a:r>
            <a:r>
              <a:rPr lang="ja-JP" altLang="en-US" sz="2400" b="1" dirty="0">
                <a:latin typeface="+mn-ea"/>
              </a:rPr>
              <a:t>リスト型</a:t>
            </a:r>
            <a:endParaRPr lang="en-US" sz="2400" b="1" dirty="0">
              <a:latin typeface="+mn-ea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8C98B46-C377-814A-996C-0D85B1F21585}"/>
              </a:ext>
            </a:extLst>
          </p:cNvPr>
          <p:cNvSpPr/>
          <p:nvPr/>
        </p:nvSpPr>
        <p:spPr>
          <a:xfrm rot="5400000">
            <a:off x="4270853" y="3153112"/>
            <a:ext cx="841591" cy="568558"/>
          </a:xfrm>
          <a:prstGeom prst="rightArrow">
            <a:avLst>
              <a:gd name="adj1" fmla="val 50000"/>
              <a:gd name="adj2" fmla="val 61851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7C0937-F6A7-8147-BA45-23429C132B06}"/>
              </a:ext>
            </a:extLst>
          </p:cNvPr>
          <p:cNvSpPr/>
          <p:nvPr/>
        </p:nvSpPr>
        <p:spPr>
          <a:xfrm>
            <a:off x="2743201" y="4007586"/>
            <a:ext cx="3272590" cy="2512194"/>
          </a:xfrm>
          <a:prstGeom prst="round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BD63365-9C57-E34A-AC0C-789766459705}"/>
              </a:ext>
            </a:extLst>
          </p:cNvPr>
          <p:cNvSpPr/>
          <p:nvPr/>
        </p:nvSpPr>
        <p:spPr>
          <a:xfrm>
            <a:off x="3610808" y="4303182"/>
            <a:ext cx="2116225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内部データの実体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8CED98-E66B-4240-A28C-1A18AD251EEE}"/>
              </a:ext>
            </a:extLst>
          </p:cNvPr>
          <p:cNvSpPr/>
          <p:nvPr/>
        </p:nvSpPr>
        <p:spPr>
          <a:xfrm>
            <a:off x="3610808" y="5434360"/>
            <a:ext cx="2116225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メソッド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2B84D-4FC7-964D-ACE3-992E58B9B5B8}"/>
              </a:ext>
            </a:extLst>
          </p:cNvPr>
          <p:cNvSpPr txBox="1"/>
          <p:nvPr/>
        </p:nvSpPr>
        <p:spPr>
          <a:xfrm>
            <a:off x="283276" y="4577652"/>
            <a:ext cx="2300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クラスの</a:t>
            </a:r>
            <a:endParaRPr lang="en-US" altLang="ja-JP" sz="2400" b="1" dirty="0">
              <a:latin typeface="+mn-ea"/>
            </a:endParaRPr>
          </a:p>
          <a:p>
            <a:pPr algn="ctr"/>
            <a:r>
              <a:rPr lang="ja-JP" altLang="en-US" sz="2400" b="1" dirty="0">
                <a:latin typeface="+mn-ea"/>
              </a:rPr>
              <a:t>インスタンス</a:t>
            </a:r>
            <a:endParaRPr lang="en-US" altLang="ja-JP" sz="2400" b="1" dirty="0">
              <a:latin typeface="+mn-ea"/>
            </a:endParaRPr>
          </a:p>
          <a:p>
            <a:pPr algn="ctr"/>
            <a:r>
              <a:rPr lang="ja-JP" altLang="en-US" sz="2400" b="1" dirty="0">
                <a:latin typeface="+mn-ea"/>
              </a:rPr>
              <a:t>例</a:t>
            </a:r>
            <a:r>
              <a:rPr lang="en-US" altLang="ja-JP" sz="2400" b="1" dirty="0">
                <a:latin typeface="+mn-ea"/>
              </a:rPr>
              <a:t> 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[1,2,3]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438120-F5C1-B04A-81BA-E4245D831988}"/>
              </a:ext>
            </a:extLst>
          </p:cNvPr>
          <p:cNvSpPr txBox="1"/>
          <p:nvPr/>
        </p:nvSpPr>
        <p:spPr>
          <a:xfrm>
            <a:off x="5053930" y="3167291"/>
            <a:ext cx="241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インスタンス化</a:t>
            </a:r>
            <a:endParaRPr lang="en-US" sz="2400" b="1" dirty="0">
              <a:latin typeface="+mn-e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018729-2035-6746-BA8F-8216CED83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626" y="2269324"/>
            <a:ext cx="2216347" cy="2216347"/>
          </a:xfrm>
          <a:prstGeom prst="rect">
            <a:avLst/>
          </a:prstGeom>
        </p:spPr>
      </p:pic>
      <p:sp>
        <p:nvSpPr>
          <p:cNvPr id="2" name="Bent Arrow 1">
            <a:extLst>
              <a:ext uri="{FF2B5EF4-FFF2-40B4-BE49-F238E27FC236}">
                <a16:creationId xmlns:a16="http://schemas.microsoft.com/office/drawing/2014/main" id="{5FC82FB4-48B6-FF4D-A15B-E90D1A10D268}"/>
              </a:ext>
            </a:extLst>
          </p:cNvPr>
          <p:cNvSpPr/>
          <p:nvPr/>
        </p:nvSpPr>
        <p:spPr>
          <a:xfrm flipH="1">
            <a:off x="6484178" y="1281384"/>
            <a:ext cx="3939982" cy="856648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0645E59A-FD91-8644-85BC-423E17828493}"/>
              </a:ext>
            </a:extLst>
          </p:cNvPr>
          <p:cNvSpPr/>
          <p:nvPr/>
        </p:nvSpPr>
        <p:spPr>
          <a:xfrm flipH="1" flipV="1">
            <a:off x="6484178" y="4577652"/>
            <a:ext cx="3939982" cy="856708"/>
          </a:xfrm>
          <a:prstGeom prst="ben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DB133-1DC5-6248-9751-2121F2F706CA}"/>
              </a:ext>
            </a:extLst>
          </p:cNvPr>
          <p:cNvSpPr txBox="1"/>
          <p:nvPr/>
        </p:nvSpPr>
        <p:spPr>
          <a:xfrm>
            <a:off x="6484178" y="465952"/>
            <a:ext cx="50927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 b="1" dirty="0">
                <a:latin typeface="+mn-ea"/>
              </a:rPr>
              <a:t>自作クラスの実装</a:t>
            </a:r>
            <a:r>
              <a:rPr lang="en-US" altLang="ja-JP" sz="2200" b="1" dirty="0">
                <a:latin typeface="+mn-ea"/>
              </a:rPr>
              <a:t>(</a:t>
            </a:r>
            <a:r>
              <a:rPr lang="ja-JP" altLang="en-US" sz="2200" b="1" dirty="0">
                <a:latin typeface="+mn-ea"/>
              </a:rPr>
              <a:t>提供済みあり</a:t>
            </a:r>
            <a:r>
              <a:rPr lang="en-US" altLang="ja-JP" sz="2200" b="1" dirty="0">
                <a:latin typeface="+mn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 b="1" dirty="0">
                <a:latin typeface="+mn-ea"/>
              </a:rPr>
              <a:t>インスタンスの作成</a:t>
            </a:r>
            <a:endParaRPr lang="en-US" sz="22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931D5-B648-5B45-86A9-80C8DD7D3A5F}"/>
              </a:ext>
            </a:extLst>
          </p:cNvPr>
          <p:cNvSpPr txBox="1"/>
          <p:nvPr/>
        </p:nvSpPr>
        <p:spPr>
          <a:xfrm>
            <a:off x="6486490" y="5560854"/>
            <a:ext cx="3937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 b="1" dirty="0">
                <a:latin typeface="+mn-ea"/>
              </a:rPr>
              <a:t>メソッドの呼び出し</a:t>
            </a:r>
            <a:endParaRPr lang="en-US" altLang="ja-JP" sz="22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 b="1" dirty="0">
                <a:latin typeface="+mn-ea"/>
              </a:rPr>
              <a:t>内部データの操作</a:t>
            </a:r>
            <a:endParaRPr lang="en-US" sz="2200" b="1" dirty="0">
              <a:latin typeface="+mn-ea"/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526849F7-A2DA-9C48-98AB-13A1163BEA16}"/>
              </a:ext>
            </a:extLst>
          </p:cNvPr>
          <p:cNvSpPr/>
          <p:nvPr/>
        </p:nvSpPr>
        <p:spPr>
          <a:xfrm rot="16200000">
            <a:off x="2495137" y="4888328"/>
            <a:ext cx="1385740" cy="605421"/>
          </a:xfrm>
          <a:prstGeom prst="uturnArrow">
            <a:avLst>
              <a:gd name="adj1" fmla="val 26590"/>
              <a:gd name="adj2" fmla="val 25000"/>
              <a:gd name="adj3" fmla="val 34540"/>
              <a:gd name="adj4" fmla="val 41613"/>
              <a:gd name="adj5" fmla="val 1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17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E5A360-9A3C-334B-860D-4B23FDF6B1CA}"/>
              </a:ext>
            </a:extLst>
          </p:cNvPr>
          <p:cNvSpPr/>
          <p:nvPr/>
        </p:nvSpPr>
        <p:spPr>
          <a:xfrm>
            <a:off x="484907" y="1376094"/>
            <a:ext cx="2438400" cy="2512194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838D23-970D-DD46-8E53-A25B6C7E9CDE}"/>
              </a:ext>
            </a:extLst>
          </p:cNvPr>
          <p:cNvSpPr/>
          <p:nvPr/>
        </p:nvSpPr>
        <p:spPr>
          <a:xfrm>
            <a:off x="769291" y="1671690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[1, 2, 3]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0B7C27-EFE2-2D42-8D94-0EB2EDDC8C28}"/>
              </a:ext>
            </a:extLst>
          </p:cNvPr>
          <p:cNvSpPr/>
          <p:nvPr/>
        </p:nvSpPr>
        <p:spPr>
          <a:xfrm>
            <a:off x="769291" y="2802868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メソッド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941E7CA-B7A8-0A44-8009-54A6120831A3}"/>
              </a:ext>
            </a:extLst>
          </p:cNvPr>
          <p:cNvSpPr/>
          <p:nvPr/>
        </p:nvSpPr>
        <p:spPr>
          <a:xfrm>
            <a:off x="3257950" y="2570572"/>
            <a:ext cx="1267442" cy="568558"/>
          </a:xfrm>
          <a:prstGeom prst="rightArrow">
            <a:avLst>
              <a:gd name="adj1" fmla="val 50000"/>
              <a:gd name="adj2" fmla="val 61851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781C76-0ACB-E74D-9BE1-667B3D72BB96}"/>
              </a:ext>
            </a:extLst>
          </p:cNvPr>
          <p:cNvSpPr/>
          <p:nvPr/>
        </p:nvSpPr>
        <p:spPr>
          <a:xfrm>
            <a:off x="4857901" y="1411241"/>
            <a:ext cx="2438400" cy="2512194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7BC1EB-46F5-E441-A2C5-C823D6BFF32D}"/>
              </a:ext>
            </a:extLst>
          </p:cNvPr>
          <p:cNvSpPr/>
          <p:nvPr/>
        </p:nvSpPr>
        <p:spPr>
          <a:xfrm>
            <a:off x="5142285" y="1706837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[1, 2, 3, 4]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D70EB0-64EF-0F48-ADD4-77672B2C7F28}"/>
              </a:ext>
            </a:extLst>
          </p:cNvPr>
          <p:cNvSpPr/>
          <p:nvPr/>
        </p:nvSpPr>
        <p:spPr>
          <a:xfrm>
            <a:off x="5142285" y="2838015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メソッド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658E020-72FF-A54F-A6AB-115E7262667E}"/>
              </a:ext>
            </a:extLst>
          </p:cNvPr>
          <p:cNvSpPr/>
          <p:nvPr/>
        </p:nvSpPr>
        <p:spPr>
          <a:xfrm>
            <a:off x="9230895" y="1376094"/>
            <a:ext cx="2438400" cy="2512194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A5E71AC-9884-1049-9CD6-AE755AEABA2F}"/>
              </a:ext>
            </a:extLst>
          </p:cNvPr>
          <p:cNvSpPr/>
          <p:nvPr/>
        </p:nvSpPr>
        <p:spPr>
          <a:xfrm>
            <a:off x="9515279" y="1671690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[1, 2, 3]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3B8A58-E223-7148-A703-961CC14719AF}"/>
              </a:ext>
            </a:extLst>
          </p:cNvPr>
          <p:cNvSpPr/>
          <p:nvPr/>
        </p:nvSpPr>
        <p:spPr>
          <a:xfrm>
            <a:off x="9515279" y="2802868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メソッド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7350138-8AE5-E742-A9EF-99FD0E93E2B3}"/>
              </a:ext>
            </a:extLst>
          </p:cNvPr>
          <p:cNvSpPr/>
          <p:nvPr/>
        </p:nvSpPr>
        <p:spPr>
          <a:xfrm>
            <a:off x="7648816" y="2577849"/>
            <a:ext cx="1267442" cy="568558"/>
          </a:xfrm>
          <a:prstGeom prst="rightArrow">
            <a:avLst>
              <a:gd name="adj1" fmla="val 50000"/>
              <a:gd name="adj2" fmla="val 61851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4C5A4-1BBC-5541-92E5-C16501BB8C15}"/>
              </a:ext>
            </a:extLst>
          </p:cNvPr>
          <p:cNvSpPr txBox="1"/>
          <p:nvPr/>
        </p:nvSpPr>
        <p:spPr>
          <a:xfrm>
            <a:off x="3092566" y="2114491"/>
            <a:ext cx="159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append(4)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BA72A-2F6D-0845-B252-86750FDAF4F7}"/>
              </a:ext>
            </a:extLst>
          </p:cNvPr>
          <p:cNvSpPr txBox="1"/>
          <p:nvPr/>
        </p:nvSpPr>
        <p:spPr>
          <a:xfrm>
            <a:off x="7864465" y="2109064"/>
            <a:ext cx="9252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pop()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6FEB7-928B-0D45-BF4A-E3DA7332B56D}"/>
              </a:ext>
            </a:extLst>
          </p:cNvPr>
          <p:cNvSpPr txBox="1"/>
          <p:nvPr/>
        </p:nvSpPr>
        <p:spPr>
          <a:xfrm>
            <a:off x="575414" y="831299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インスタンス</a:t>
            </a:r>
            <a:r>
              <a:rPr lang="en-US" altLang="ja-JP" sz="2400" b="1" dirty="0">
                <a:solidFill>
                  <a:schemeClr val="accent1"/>
                </a:solidFill>
                <a:latin typeface="+mn-ea"/>
              </a:rPr>
              <a:t>A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7847D-DFAC-F847-9ACF-22DE4A31398A}"/>
              </a:ext>
            </a:extLst>
          </p:cNvPr>
          <p:cNvSpPr txBox="1"/>
          <p:nvPr/>
        </p:nvSpPr>
        <p:spPr>
          <a:xfrm>
            <a:off x="5043163" y="831299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インスタンス</a:t>
            </a:r>
            <a:r>
              <a:rPr lang="en-US" altLang="ja-JP" sz="2400" b="1" dirty="0">
                <a:solidFill>
                  <a:schemeClr val="accent1"/>
                </a:solidFill>
                <a:latin typeface="+mn-ea"/>
              </a:rPr>
              <a:t>A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7A074-2A20-E84D-B3E8-C45F4DC43920}"/>
              </a:ext>
            </a:extLst>
          </p:cNvPr>
          <p:cNvSpPr txBox="1"/>
          <p:nvPr/>
        </p:nvSpPr>
        <p:spPr>
          <a:xfrm>
            <a:off x="9321402" y="831299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インスタンス</a:t>
            </a:r>
            <a:r>
              <a:rPr lang="en-US" altLang="ja-JP" sz="2400" b="1" dirty="0">
                <a:solidFill>
                  <a:schemeClr val="accent1"/>
                </a:solidFill>
                <a:latin typeface="+mn-ea"/>
              </a:rPr>
              <a:t>A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4F095-9237-7543-A336-02229808B00B}"/>
              </a:ext>
            </a:extLst>
          </p:cNvPr>
          <p:cNvSpPr txBox="1"/>
          <p:nvPr/>
        </p:nvSpPr>
        <p:spPr>
          <a:xfrm>
            <a:off x="3285728" y="140660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メソッド</a:t>
            </a:r>
            <a:endParaRPr lang="en-US" altLang="ja-JP" sz="2000" b="1" dirty="0">
              <a:latin typeface="+mn-ea"/>
            </a:endParaRPr>
          </a:p>
          <a:p>
            <a:pPr algn="ctr"/>
            <a:r>
              <a:rPr lang="ja-JP" altLang="en-US" sz="2000" b="1" dirty="0">
                <a:latin typeface="+mn-ea"/>
              </a:rPr>
              <a:t>呼び出し</a:t>
            </a:r>
            <a:endParaRPr lang="en-US" sz="20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4769A-CADE-F745-88A1-16B8A5B4784A}"/>
              </a:ext>
            </a:extLst>
          </p:cNvPr>
          <p:cNvSpPr txBox="1"/>
          <p:nvPr/>
        </p:nvSpPr>
        <p:spPr>
          <a:xfrm>
            <a:off x="7671303" y="140392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メソッド</a:t>
            </a:r>
            <a:endParaRPr lang="en-US" altLang="ja-JP" sz="2000" b="1" dirty="0">
              <a:latin typeface="+mn-ea"/>
            </a:endParaRPr>
          </a:p>
          <a:p>
            <a:pPr algn="ctr"/>
            <a:r>
              <a:rPr lang="ja-JP" altLang="en-US" sz="2000" b="1" dirty="0">
                <a:latin typeface="+mn-ea"/>
              </a:rPr>
              <a:t>呼び出し</a:t>
            </a:r>
            <a:endParaRPr lang="en-US" sz="2000" b="1" dirty="0">
              <a:latin typeface="+mn-ea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D7B099F-680D-9C45-BFBA-EE256890A7F7}"/>
              </a:ext>
            </a:extLst>
          </p:cNvPr>
          <p:cNvSpPr/>
          <p:nvPr/>
        </p:nvSpPr>
        <p:spPr>
          <a:xfrm rot="5400000">
            <a:off x="2948683" y="4002622"/>
            <a:ext cx="1852258" cy="568558"/>
          </a:xfrm>
          <a:prstGeom prst="rightArrow">
            <a:avLst>
              <a:gd name="adj1" fmla="val 50000"/>
              <a:gd name="adj2" fmla="val 618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59237782-4867-4A4F-9E42-05DBE16EEC6F}"/>
              </a:ext>
            </a:extLst>
          </p:cNvPr>
          <p:cNvSpPr/>
          <p:nvPr/>
        </p:nvSpPr>
        <p:spPr>
          <a:xfrm rot="5400000">
            <a:off x="7319793" y="4002623"/>
            <a:ext cx="1852261" cy="568558"/>
          </a:xfrm>
          <a:prstGeom prst="rightArrow">
            <a:avLst>
              <a:gd name="adj1" fmla="val 50000"/>
              <a:gd name="adj2" fmla="val 61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2318CC-6532-4D44-9B66-6D6FD370398E}"/>
              </a:ext>
            </a:extLst>
          </p:cNvPr>
          <p:cNvSpPr txBox="1"/>
          <p:nvPr/>
        </p:nvSpPr>
        <p:spPr>
          <a:xfrm>
            <a:off x="8439204" y="42869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返り値</a:t>
            </a:r>
            <a:endParaRPr lang="en-US" sz="2000" b="1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0F6ECB-38F1-2440-B920-4D3005E31877}"/>
              </a:ext>
            </a:extLst>
          </p:cNvPr>
          <p:cNvSpPr txBox="1"/>
          <p:nvPr/>
        </p:nvSpPr>
        <p:spPr>
          <a:xfrm>
            <a:off x="4089056" y="428690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返り値</a:t>
            </a:r>
            <a:endParaRPr lang="en-US" sz="2000" b="1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904C1B-9D9D-2E4C-8DA9-8310A62DB2B5}"/>
              </a:ext>
            </a:extLst>
          </p:cNvPr>
          <p:cNvSpPr txBox="1"/>
          <p:nvPr/>
        </p:nvSpPr>
        <p:spPr>
          <a:xfrm>
            <a:off x="3127252" y="5373115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None(</a:t>
            </a:r>
            <a:r>
              <a:rPr lang="ja-JP" altLang="en-US" sz="2400" b="1" dirty="0">
                <a:solidFill>
                  <a:schemeClr val="accent2"/>
                </a:solidFill>
                <a:latin typeface="+mn-ea"/>
              </a:rPr>
              <a:t>なし</a:t>
            </a:r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A13C22-F697-2E47-BD5E-F7898C8DF1FE}"/>
              </a:ext>
            </a:extLst>
          </p:cNvPr>
          <p:cNvSpPr txBox="1"/>
          <p:nvPr/>
        </p:nvSpPr>
        <p:spPr>
          <a:xfrm>
            <a:off x="8078208" y="5373115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908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E5A360-9A3C-334B-860D-4B23FDF6B1CA}"/>
              </a:ext>
            </a:extLst>
          </p:cNvPr>
          <p:cNvSpPr/>
          <p:nvPr/>
        </p:nvSpPr>
        <p:spPr>
          <a:xfrm>
            <a:off x="484907" y="951883"/>
            <a:ext cx="2438400" cy="2512194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C838D23-970D-DD46-8E53-A25B6C7E9CDE}"/>
              </a:ext>
            </a:extLst>
          </p:cNvPr>
          <p:cNvSpPr/>
          <p:nvPr/>
        </p:nvSpPr>
        <p:spPr>
          <a:xfrm>
            <a:off x="769291" y="1247479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'Hello Python'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0B7C27-EFE2-2D42-8D94-0EB2EDDC8C28}"/>
              </a:ext>
            </a:extLst>
          </p:cNvPr>
          <p:cNvSpPr/>
          <p:nvPr/>
        </p:nvSpPr>
        <p:spPr>
          <a:xfrm>
            <a:off x="769291" y="2378657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メソッド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941E7CA-B7A8-0A44-8009-54A6120831A3}"/>
              </a:ext>
            </a:extLst>
          </p:cNvPr>
          <p:cNvSpPr/>
          <p:nvPr/>
        </p:nvSpPr>
        <p:spPr>
          <a:xfrm>
            <a:off x="3465772" y="2140521"/>
            <a:ext cx="1267442" cy="568558"/>
          </a:xfrm>
          <a:prstGeom prst="rightArrow">
            <a:avLst>
              <a:gd name="adj1" fmla="val 50000"/>
              <a:gd name="adj2" fmla="val 61851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781C76-0ACB-E74D-9BE1-667B3D72BB96}"/>
              </a:ext>
            </a:extLst>
          </p:cNvPr>
          <p:cNvSpPr/>
          <p:nvPr/>
        </p:nvSpPr>
        <p:spPr>
          <a:xfrm>
            <a:off x="5107289" y="951883"/>
            <a:ext cx="2438400" cy="2512194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7BC1EB-46F5-E441-A2C5-C823D6BFF32D}"/>
              </a:ext>
            </a:extLst>
          </p:cNvPr>
          <p:cNvSpPr/>
          <p:nvPr/>
        </p:nvSpPr>
        <p:spPr>
          <a:xfrm>
            <a:off x="5391673" y="1247479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'Hello Python'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D70EB0-64EF-0F48-ADD4-77672B2C7F28}"/>
              </a:ext>
            </a:extLst>
          </p:cNvPr>
          <p:cNvSpPr/>
          <p:nvPr/>
        </p:nvSpPr>
        <p:spPr>
          <a:xfrm>
            <a:off x="5391673" y="2378657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メソッド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658E020-72FF-A54F-A6AB-115E7262667E}"/>
              </a:ext>
            </a:extLst>
          </p:cNvPr>
          <p:cNvSpPr/>
          <p:nvPr/>
        </p:nvSpPr>
        <p:spPr>
          <a:xfrm>
            <a:off x="9230895" y="951883"/>
            <a:ext cx="2438400" cy="2512194"/>
          </a:xfrm>
          <a:prstGeom prst="round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A5E71AC-9884-1049-9CD6-AE755AEABA2F}"/>
              </a:ext>
            </a:extLst>
          </p:cNvPr>
          <p:cNvSpPr/>
          <p:nvPr/>
        </p:nvSpPr>
        <p:spPr>
          <a:xfrm>
            <a:off x="9515279" y="1247479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'Hello Python'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3B8A58-E223-7148-A703-961CC14719AF}"/>
              </a:ext>
            </a:extLst>
          </p:cNvPr>
          <p:cNvSpPr/>
          <p:nvPr/>
        </p:nvSpPr>
        <p:spPr>
          <a:xfrm>
            <a:off x="9515279" y="2378657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  <a:latin typeface="+mn-ea"/>
              </a:rPr>
              <a:t>メソッド</a:t>
            </a:r>
            <a:endParaRPr lang="en-US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7350138-8AE5-E742-A9EF-99FD0E93E2B3}"/>
              </a:ext>
            </a:extLst>
          </p:cNvPr>
          <p:cNvSpPr/>
          <p:nvPr/>
        </p:nvSpPr>
        <p:spPr>
          <a:xfrm>
            <a:off x="7830073" y="2146361"/>
            <a:ext cx="1267442" cy="568558"/>
          </a:xfrm>
          <a:prstGeom prst="rightArrow">
            <a:avLst>
              <a:gd name="adj1" fmla="val 50000"/>
              <a:gd name="adj2" fmla="val 61851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94C5A4-1BBC-5541-92E5-C16501BB8C15}"/>
              </a:ext>
            </a:extLst>
          </p:cNvPr>
          <p:cNvSpPr txBox="1"/>
          <p:nvPr/>
        </p:nvSpPr>
        <p:spPr>
          <a:xfrm>
            <a:off x="2942161" y="1694245"/>
            <a:ext cx="2183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replace('o', '0')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BA72A-2F6D-0845-B252-86750FDAF4F7}"/>
              </a:ext>
            </a:extLst>
          </p:cNvPr>
          <p:cNvSpPr txBox="1"/>
          <p:nvPr/>
        </p:nvSpPr>
        <p:spPr>
          <a:xfrm>
            <a:off x="7822833" y="1690124"/>
            <a:ext cx="1208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upper()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6FEB7-928B-0D45-BF4A-E3DA7332B56D}"/>
              </a:ext>
            </a:extLst>
          </p:cNvPr>
          <p:cNvSpPr txBox="1"/>
          <p:nvPr/>
        </p:nvSpPr>
        <p:spPr>
          <a:xfrm>
            <a:off x="575414" y="407088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インスタンス</a:t>
            </a:r>
            <a:r>
              <a:rPr lang="en-US" altLang="ja-JP" sz="2400" b="1" dirty="0">
                <a:solidFill>
                  <a:schemeClr val="accent1"/>
                </a:solidFill>
                <a:latin typeface="+mn-ea"/>
              </a:rPr>
              <a:t>A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37847D-DFAC-F847-9ACF-22DE4A31398A}"/>
              </a:ext>
            </a:extLst>
          </p:cNvPr>
          <p:cNvSpPr txBox="1"/>
          <p:nvPr/>
        </p:nvSpPr>
        <p:spPr>
          <a:xfrm>
            <a:off x="5197796" y="407088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インスタンス</a:t>
            </a:r>
            <a:r>
              <a:rPr lang="en-US" altLang="ja-JP" sz="2400" b="1" dirty="0">
                <a:solidFill>
                  <a:schemeClr val="accent1"/>
                </a:solidFill>
                <a:latin typeface="+mn-ea"/>
              </a:rPr>
              <a:t>A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17A074-2A20-E84D-B3E8-C45F4DC43920}"/>
              </a:ext>
            </a:extLst>
          </p:cNvPr>
          <p:cNvSpPr txBox="1"/>
          <p:nvPr/>
        </p:nvSpPr>
        <p:spPr>
          <a:xfrm>
            <a:off x="9321402" y="407088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  <a:latin typeface="+mn-ea"/>
              </a:rPr>
              <a:t>インスタンス</a:t>
            </a:r>
            <a:r>
              <a:rPr lang="en-US" altLang="ja-JP" sz="2400" b="1" dirty="0">
                <a:solidFill>
                  <a:schemeClr val="accent1"/>
                </a:solidFill>
                <a:latin typeface="+mn-ea"/>
              </a:rPr>
              <a:t>A</a:t>
            </a:r>
            <a:endParaRPr 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4F095-9237-7543-A336-02229808B00B}"/>
              </a:ext>
            </a:extLst>
          </p:cNvPr>
          <p:cNvSpPr txBox="1"/>
          <p:nvPr/>
        </p:nvSpPr>
        <p:spPr>
          <a:xfrm>
            <a:off x="3397161" y="93787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メソッド</a:t>
            </a:r>
            <a:endParaRPr lang="en-US" altLang="ja-JP" sz="2000" b="1" dirty="0">
              <a:latin typeface="+mn-ea"/>
            </a:endParaRPr>
          </a:p>
          <a:p>
            <a:pPr algn="ctr"/>
            <a:r>
              <a:rPr lang="ja-JP" altLang="en-US" sz="2000" b="1" dirty="0">
                <a:latin typeface="+mn-ea"/>
              </a:rPr>
              <a:t>呼び出し</a:t>
            </a:r>
            <a:endParaRPr lang="en-US" sz="20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4769A-CADE-F745-88A1-16B8A5B4784A}"/>
              </a:ext>
            </a:extLst>
          </p:cNvPr>
          <p:cNvSpPr txBox="1"/>
          <p:nvPr/>
        </p:nvSpPr>
        <p:spPr>
          <a:xfrm>
            <a:off x="7805136" y="96387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メソッド</a:t>
            </a:r>
            <a:endParaRPr lang="en-US" altLang="ja-JP" sz="2000" b="1" dirty="0">
              <a:latin typeface="+mn-ea"/>
            </a:endParaRPr>
          </a:p>
          <a:p>
            <a:pPr algn="ctr"/>
            <a:r>
              <a:rPr lang="ja-JP" altLang="en-US" sz="2000" b="1" dirty="0">
                <a:latin typeface="+mn-ea"/>
              </a:rPr>
              <a:t>呼び出し</a:t>
            </a:r>
            <a:endParaRPr lang="en-US" sz="2000" b="1" dirty="0">
              <a:latin typeface="+mn-ea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FB3448-3B52-8B46-8378-E4342855E6BE}"/>
              </a:ext>
            </a:extLst>
          </p:cNvPr>
          <p:cNvSpPr/>
          <p:nvPr/>
        </p:nvSpPr>
        <p:spPr>
          <a:xfrm>
            <a:off x="2923307" y="3925742"/>
            <a:ext cx="2438400" cy="2512194"/>
          </a:xfrm>
          <a:prstGeom prst="round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714103-356C-4E4D-9E2A-EF43D2DAC189}"/>
              </a:ext>
            </a:extLst>
          </p:cNvPr>
          <p:cNvSpPr/>
          <p:nvPr/>
        </p:nvSpPr>
        <p:spPr>
          <a:xfrm>
            <a:off x="3207691" y="4221338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'Hell0 Pyth0n'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5A77395-13EE-6746-9F1A-765C288C90C4}"/>
              </a:ext>
            </a:extLst>
          </p:cNvPr>
          <p:cNvSpPr/>
          <p:nvPr/>
        </p:nvSpPr>
        <p:spPr>
          <a:xfrm>
            <a:off x="3207691" y="5352516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2"/>
                </a:solidFill>
                <a:latin typeface="+mn-ea"/>
              </a:rPr>
              <a:t>メソッド</a:t>
            </a:r>
            <a:endParaRPr lang="en-US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E9DA409-57FC-ED47-8DEF-52F9EF201C1B}"/>
              </a:ext>
            </a:extLst>
          </p:cNvPr>
          <p:cNvSpPr/>
          <p:nvPr/>
        </p:nvSpPr>
        <p:spPr>
          <a:xfrm>
            <a:off x="7214499" y="3909073"/>
            <a:ext cx="2438400" cy="2512194"/>
          </a:xfrm>
          <a:prstGeom prst="roundRect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A87F2AF-AED5-844C-B9F9-848DF8789DA1}"/>
              </a:ext>
            </a:extLst>
          </p:cNvPr>
          <p:cNvSpPr/>
          <p:nvPr/>
        </p:nvSpPr>
        <p:spPr>
          <a:xfrm>
            <a:off x="7498883" y="4204669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5AB38AB-215F-4041-A292-CFB071473913}"/>
              </a:ext>
            </a:extLst>
          </p:cNvPr>
          <p:cNvSpPr/>
          <p:nvPr/>
        </p:nvSpPr>
        <p:spPr>
          <a:xfrm>
            <a:off x="7498883" y="5335847"/>
            <a:ext cx="1821507" cy="686182"/>
          </a:xfrm>
          <a:prstGeom prst="round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accent4"/>
                </a:solidFill>
                <a:latin typeface="+mn-ea"/>
              </a:rPr>
              <a:t>メソッド</a:t>
            </a:r>
            <a:endParaRPr lang="en-US" b="1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ECFD1C-EF85-2440-AECC-8FC8C1A3A2D1}"/>
              </a:ext>
            </a:extLst>
          </p:cNvPr>
          <p:cNvSpPr txBox="1"/>
          <p:nvPr/>
        </p:nvSpPr>
        <p:spPr>
          <a:xfrm>
            <a:off x="569286" y="4975104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2"/>
                </a:solidFill>
                <a:latin typeface="+mn-ea"/>
              </a:rPr>
              <a:t>インスタンス</a:t>
            </a:r>
            <a:r>
              <a:rPr lang="en-US" altLang="ja-JP" sz="2400" b="1" dirty="0">
                <a:solidFill>
                  <a:schemeClr val="accent2"/>
                </a:solidFill>
                <a:latin typeface="+mn-ea"/>
              </a:rPr>
              <a:t>B</a:t>
            </a:r>
            <a:endParaRPr lang="en-US" sz="24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9AAC99-82E3-BB42-925C-95A56D9CE37A}"/>
              </a:ext>
            </a:extLst>
          </p:cNvPr>
          <p:cNvSpPr txBox="1"/>
          <p:nvPr/>
        </p:nvSpPr>
        <p:spPr>
          <a:xfrm>
            <a:off x="9684378" y="4907520"/>
            <a:ext cx="2252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accent4"/>
                </a:solidFill>
                <a:latin typeface="+mn-ea"/>
              </a:rPr>
              <a:t>インスタンス</a:t>
            </a:r>
            <a:r>
              <a:rPr lang="en-US" altLang="ja-JP" sz="2400" b="1" dirty="0">
                <a:solidFill>
                  <a:schemeClr val="accent4"/>
                </a:solidFill>
                <a:latin typeface="+mn-ea"/>
              </a:rPr>
              <a:t>C</a:t>
            </a:r>
            <a:endParaRPr lang="en-US" sz="2400" b="1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BBEB3FBC-71A8-0744-8BAF-1FAE2D439B79}"/>
              </a:ext>
            </a:extLst>
          </p:cNvPr>
          <p:cNvSpPr/>
          <p:nvPr/>
        </p:nvSpPr>
        <p:spPr>
          <a:xfrm rot="5400000">
            <a:off x="3100921" y="2958158"/>
            <a:ext cx="1055035" cy="568558"/>
          </a:xfrm>
          <a:prstGeom prst="rightArrow">
            <a:avLst>
              <a:gd name="adj1" fmla="val 50000"/>
              <a:gd name="adj2" fmla="val 618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72BD79C1-688A-AD4C-A813-A0ACCAB808C5}"/>
              </a:ext>
            </a:extLst>
          </p:cNvPr>
          <p:cNvSpPr/>
          <p:nvPr/>
        </p:nvSpPr>
        <p:spPr>
          <a:xfrm rot="5400000">
            <a:off x="7451882" y="2961124"/>
            <a:ext cx="1060968" cy="568558"/>
          </a:xfrm>
          <a:prstGeom prst="rightArrow">
            <a:avLst>
              <a:gd name="adj1" fmla="val 50000"/>
              <a:gd name="adj2" fmla="val 618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ABCA3-532B-8B4A-9FAC-D405B9C96E89}"/>
              </a:ext>
            </a:extLst>
          </p:cNvPr>
          <p:cNvSpPr txBox="1"/>
          <p:nvPr/>
        </p:nvSpPr>
        <p:spPr>
          <a:xfrm>
            <a:off x="8205556" y="33698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返り値</a:t>
            </a:r>
            <a:endParaRPr lang="en-US" sz="2000" b="1" dirty="0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BF5846-EFBD-1348-80FE-1CB347318DEE}"/>
              </a:ext>
            </a:extLst>
          </p:cNvPr>
          <p:cNvSpPr txBox="1"/>
          <p:nvPr/>
        </p:nvSpPr>
        <p:spPr>
          <a:xfrm>
            <a:off x="3899447" y="336984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返り値</a:t>
            </a:r>
            <a:endParaRPr lang="en-US" sz="2000" b="1" dirty="0"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6235A-F408-5844-9B31-7BC4E1629EB1}"/>
              </a:ext>
            </a:extLst>
          </p:cNvPr>
          <p:cNvSpPr txBox="1"/>
          <p:nvPr/>
        </p:nvSpPr>
        <p:spPr>
          <a:xfrm>
            <a:off x="7444914" y="4395152"/>
            <a:ext cx="1943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'HELLO PYTHON'</a:t>
            </a:r>
            <a:endParaRPr lang="en-US" sz="1600" dirty="0">
              <a:solidFill>
                <a:schemeClr val="accent4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638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68E0B-F101-6C46-8957-D91D190D1611}"/>
              </a:ext>
            </a:extLst>
          </p:cNvPr>
          <p:cNvSpPr txBox="1"/>
          <p:nvPr/>
        </p:nvSpPr>
        <p:spPr>
          <a:xfrm>
            <a:off x="2705494" y="1131217"/>
            <a:ext cx="790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'Hello Python'.replace('o', '0').replace('l', '1').upper()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969E4E-70E8-C84F-BDF1-20BC240749F6}"/>
              </a:ext>
            </a:extLst>
          </p:cNvPr>
          <p:cNvCxnSpPr>
            <a:cxnSpLocks/>
          </p:cNvCxnSpPr>
          <p:nvPr/>
        </p:nvCxnSpPr>
        <p:spPr>
          <a:xfrm>
            <a:off x="2705494" y="1706252"/>
            <a:ext cx="446830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3E5CB9-36B2-4149-8C05-393EDF8FEB6A}"/>
              </a:ext>
            </a:extLst>
          </p:cNvPr>
          <p:cNvSpPr txBox="1"/>
          <p:nvPr/>
        </p:nvSpPr>
        <p:spPr>
          <a:xfrm>
            <a:off x="4983362" y="1866507"/>
            <a:ext cx="5631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'Hell0 Pyth0n'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.replace('l', '1').upper()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98A9AE-2B29-1143-948E-A2DA38BE4CA9}"/>
              </a:ext>
            </a:extLst>
          </p:cNvPr>
          <p:cNvCxnSpPr>
            <a:cxnSpLocks/>
          </p:cNvCxnSpPr>
          <p:nvPr/>
        </p:nvCxnSpPr>
        <p:spPr>
          <a:xfrm>
            <a:off x="5092046" y="2433687"/>
            <a:ext cx="429705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262893-926D-F045-BD7E-CE64AD92A937}"/>
              </a:ext>
            </a:extLst>
          </p:cNvPr>
          <p:cNvSpPr txBox="1"/>
          <p:nvPr/>
        </p:nvSpPr>
        <p:spPr>
          <a:xfrm>
            <a:off x="6974998" y="2573766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'He110 Pyth0n'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.upper()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46E4B-F5A1-D540-BFBD-1F887358DB6E}"/>
              </a:ext>
            </a:extLst>
          </p:cNvPr>
          <p:cNvCxnSpPr>
            <a:cxnSpLocks/>
          </p:cNvCxnSpPr>
          <p:nvPr/>
        </p:nvCxnSpPr>
        <p:spPr>
          <a:xfrm>
            <a:off x="7092100" y="3142268"/>
            <a:ext cx="3390506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1E9A03-DEB2-BA4B-9CCA-E2179041D3FB}"/>
              </a:ext>
            </a:extLst>
          </p:cNvPr>
          <p:cNvSpPr txBox="1"/>
          <p:nvPr/>
        </p:nvSpPr>
        <p:spPr>
          <a:xfrm>
            <a:off x="7945712" y="3281025"/>
            <a:ext cx="2669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'HE110 PYTH0N'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F26CFDDF-1299-C74A-B825-F0A960121D19}"/>
              </a:ext>
            </a:extLst>
          </p:cNvPr>
          <p:cNvSpPr/>
          <p:nvPr/>
        </p:nvSpPr>
        <p:spPr>
          <a:xfrm rot="5400000">
            <a:off x="809539" y="2251780"/>
            <a:ext cx="2733772" cy="568558"/>
          </a:xfrm>
          <a:prstGeom prst="rightArrow">
            <a:avLst>
              <a:gd name="adj1" fmla="val 50000"/>
              <a:gd name="adj2" fmla="val 61851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4DFF9-2221-3E44-B4E3-C119932D07FB}"/>
              </a:ext>
            </a:extLst>
          </p:cNvPr>
          <p:cNvSpPr txBox="1"/>
          <p:nvPr/>
        </p:nvSpPr>
        <p:spPr>
          <a:xfrm>
            <a:off x="1314650" y="401631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処理の流れ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856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213</Words>
  <Application>Microsoft Macintosh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游ゴシック</vt:lpstr>
      <vt:lpstr>游ゴシック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64</cp:revision>
  <dcterms:created xsi:type="dcterms:W3CDTF">2018-02-03T07:04:34Z</dcterms:created>
  <dcterms:modified xsi:type="dcterms:W3CDTF">2018-02-17T05:27:38Z</dcterms:modified>
</cp:coreProperties>
</file>