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068735-D66B-8A4B-800C-05980C776A4B}"/>
              </a:ext>
            </a:extLst>
          </p:cNvPr>
          <p:cNvSpPr/>
          <p:nvPr/>
        </p:nvSpPr>
        <p:spPr>
          <a:xfrm>
            <a:off x="2246699" y="1546849"/>
            <a:ext cx="2897203" cy="2235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CF66F-B82C-9645-BBCD-178373B5807D}"/>
              </a:ext>
            </a:extLst>
          </p:cNvPr>
          <p:cNvSpPr txBox="1"/>
          <p:nvPr/>
        </p:nvSpPr>
        <p:spPr>
          <a:xfrm>
            <a:off x="2405517" y="1727424"/>
            <a:ext cx="2536255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util2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print('hello')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AD9E66-843E-6449-9A92-ED4BEAE386B4}"/>
              </a:ext>
            </a:extLst>
          </p:cNvPr>
          <p:cNvCxnSpPr>
            <a:cxnSpLocks/>
          </p:cNvCxnSpPr>
          <p:nvPr/>
        </p:nvCxnSpPr>
        <p:spPr>
          <a:xfrm flipH="1">
            <a:off x="4533499" y="2231457"/>
            <a:ext cx="12721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EA54D8-5633-F242-8A3D-B14413155D65}"/>
              </a:ext>
            </a:extLst>
          </p:cNvPr>
          <p:cNvCxnSpPr>
            <a:cxnSpLocks/>
          </p:cNvCxnSpPr>
          <p:nvPr/>
        </p:nvCxnSpPr>
        <p:spPr>
          <a:xfrm>
            <a:off x="4533499" y="1925053"/>
            <a:ext cx="2127183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A62358-A93C-2B4D-AD8C-623286862884}"/>
              </a:ext>
            </a:extLst>
          </p:cNvPr>
          <p:cNvSpPr/>
          <p:nvPr/>
        </p:nvSpPr>
        <p:spPr>
          <a:xfrm>
            <a:off x="7069754" y="1546849"/>
            <a:ext cx="2897203" cy="22313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4BC5FB-495A-0D42-BDA4-16FF60B689B8}"/>
              </a:ext>
            </a:extLst>
          </p:cNvPr>
          <p:cNvSpPr txBox="1"/>
          <p:nvPr/>
        </p:nvSpPr>
        <p:spPr>
          <a:xfrm>
            <a:off x="7228572" y="1727424"/>
            <a:ext cx="2536255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test():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print('test’)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A94ABB-A19B-E54D-BAA2-26D0E0C62336}"/>
              </a:ext>
            </a:extLst>
          </p:cNvPr>
          <p:cNvCxnSpPr>
            <a:cxnSpLocks/>
          </p:cNvCxnSpPr>
          <p:nvPr/>
        </p:nvCxnSpPr>
        <p:spPr>
          <a:xfrm flipV="1">
            <a:off x="6660682" y="1896179"/>
            <a:ext cx="0" cy="166516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B7DA3-3E6E-CF49-9DFB-3B3320E6335D}"/>
              </a:ext>
            </a:extLst>
          </p:cNvPr>
          <p:cNvCxnSpPr>
            <a:cxnSpLocks/>
          </p:cNvCxnSpPr>
          <p:nvPr/>
        </p:nvCxnSpPr>
        <p:spPr>
          <a:xfrm flipV="1">
            <a:off x="5773553" y="2202582"/>
            <a:ext cx="0" cy="135876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4823D0-E4D6-CA48-828C-DE3B93B14F76}"/>
              </a:ext>
            </a:extLst>
          </p:cNvPr>
          <p:cNvCxnSpPr>
            <a:cxnSpLocks/>
          </p:cNvCxnSpPr>
          <p:nvPr/>
        </p:nvCxnSpPr>
        <p:spPr>
          <a:xfrm flipV="1">
            <a:off x="5744678" y="3542097"/>
            <a:ext cx="925629" cy="802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8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55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16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51</cp:revision>
  <dcterms:created xsi:type="dcterms:W3CDTF">2018-02-03T07:04:34Z</dcterms:created>
  <dcterms:modified xsi:type="dcterms:W3CDTF">2018-02-17T11:11:19Z</dcterms:modified>
</cp:coreProperties>
</file>