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6" r:id="rId2"/>
    <p:sldId id="1454" r:id="rId3"/>
    <p:sldId id="1453" r:id="rId4"/>
    <p:sldId id="1458" r:id="rId5"/>
    <p:sldId id="1431" r:id="rId6"/>
    <p:sldId id="1455" r:id="rId7"/>
    <p:sldId id="1457" r:id="rId8"/>
    <p:sldId id="1446" r:id="rId9"/>
    <p:sldId id="1456" r:id="rId10"/>
    <p:sldId id="1430"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lvl1pPr>
    <a:lvl2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lvl2pPr>
    <a:lvl3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lvl3pPr>
    <a:lvl4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lvl4pPr>
    <a:lvl5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lvl5pPr>
    <a:lvl6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lvl6pPr>
    <a:lvl7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lvl7pPr>
    <a:lvl8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lvl8pPr>
    <a:lvl9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lvl9pPr>
  </p:defaultTextStyle>
  <p:extLst>
    <p:ext uri="{EFAFB233-063F-42B5-8137-9DF3F51BA10A}">
      <p15:sldGuideLst xmlns:p15="http://schemas.microsoft.com/office/powerpoint/2012/main">
        <p15:guide id="1" orient="horz" pos="4344"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30363C"/>
    <a:srgbClr val="FFFFFF"/>
    <a:srgbClr val="1458C5"/>
    <a:srgbClr val="789C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pexNew-Light"/>
          <a:ea typeface="ApexNew-Light"/>
          <a:cs typeface="ApexNew-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pexNew-Light"/>
          <a:ea typeface="ApexNew-Light"/>
          <a:cs typeface="ApexNew-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pexNew-Light"/>
          <a:ea typeface="ApexNew-Light"/>
          <a:cs typeface="ApexNew-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pexNew-Light"/>
          <a:ea typeface="ApexNew-Light"/>
          <a:cs typeface="ApexNew-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pexNew-Light"/>
          <a:ea typeface="ApexNew-Light"/>
          <a:cs typeface="ApexNew-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pexNew-Light"/>
          <a:ea typeface="ApexNew-Light"/>
          <a:cs typeface="ApexNew-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pexNew-Light"/>
          <a:ea typeface="ApexNew-Light"/>
          <a:cs typeface="ApexNew-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pexNew-Light"/>
          <a:ea typeface="ApexNew-Light"/>
          <a:cs typeface="ApexNew-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pexNew-Light"/>
          <a:ea typeface="ApexNew-Light"/>
          <a:cs typeface="ApexNew-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pexNew-Light"/>
          <a:ea typeface="ApexNew-Light"/>
          <a:cs typeface="ApexNew-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pexNew-Light"/>
          <a:ea typeface="ApexNew-Light"/>
          <a:cs typeface="ApexNew-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pexNew-Light"/>
          <a:ea typeface="ApexNew-Light"/>
          <a:cs typeface="ApexNew-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pexNew-Light"/>
          <a:ea typeface="ApexNew-Light"/>
          <a:cs typeface="ApexNew-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10"/>
    <p:restoredTop sz="89116"/>
  </p:normalViewPr>
  <p:slideViewPr>
    <p:cSldViewPr snapToObjects="1" showGuides="1">
      <p:cViewPr varScale="1">
        <p:scale>
          <a:sx n="18" d="100"/>
          <a:sy n="18" d="100"/>
        </p:scale>
        <p:origin x="1044" y="24"/>
      </p:cViewPr>
      <p:guideLst>
        <p:guide orient="horz" pos="4344"/>
        <p:guide pos="7680"/>
      </p:guideLst>
    </p:cSldViewPr>
  </p:slideViewPr>
  <p:outlineViewPr>
    <p:cViewPr>
      <p:scale>
        <a:sx n="33" d="100"/>
        <a:sy n="33" d="100"/>
      </p:scale>
      <p:origin x="0" y="0"/>
    </p:cViewPr>
  </p:outlineViewPr>
  <p:notesTextViewPr>
    <p:cViewPr>
      <p:scale>
        <a:sx n="1" d="1"/>
        <a:sy n="1" d="1"/>
      </p:scale>
      <p:origin x="0" y="0"/>
    </p:cViewPr>
  </p:notesTextViewPr>
  <p:notesViewPr>
    <p:cSldViewPr snapToObjects="1">
      <p:cViewPr varScale="1">
        <p:scale>
          <a:sx n="103" d="100"/>
          <a:sy n="103" d="100"/>
        </p:scale>
        <p:origin x="3296"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51114"/>
          <c:y val="7.2221199999999999E-2"/>
          <c:w val="0.84388600000000002"/>
          <c:h val="0.81597500000000001"/>
        </c:manualLayout>
      </c:layout>
      <c:lineChart>
        <c:grouping val="standard"/>
        <c:varyColors val="0"/>
        <c:ser>
          <c:idx val="0"/>
          <c:order val="0"/>
          <c:tx>
            <c:strRef>
              <c:f>Sheet1!$A$2</c:f>
              <c:strCache>
                <c:ptCount val="1"/>
                <c:pt idx="0">
                  <c:v>改修コスト</c:v>
                </c:pt>
              </c:strCache>
            </c:strRef>
          </c:tx>
          <c:spPr>
            <a:ln w="76200" cap="flat">
              <a:solidFill>
                <a:schemeClr val="accent1">
                  <a:satOff val="-3355"/>
                  <a:lumOff val="26614"/>
                </a:schemeClr>
              </a:solidFill>
              <a:prstDash val="solid"/>
              <a:miter lim="400000"/>
            </a:ln>
            <a:effectLst/>
          </c:spPr>
          <c:marker>
            <c:symbol val="circle"/>
            <c:size val="14"/>
            <c:spPr>
              <a:solidFill>
                <a:srgbClr val="FFFFFF"/>
              </a:solidFill>
              <a:ln w="76200" cap="flat">
                <a:solidFill>
                  <a:schemeClr val="accent1">
                    <a:satOff val="-3355"/>
                    <a:lumOff val="26614"/>
                  </a:schemeClr>
                </a:solidFill>
                <a:prstDash val="solid"/>
                <a:miter lim="400000"/>
              </a:ln>
              <a:effectLst/>
            </c:spPr>
          </c:marker>
          <c:cat>
            <c:strRef>
              <c:f>Sheet1!$B$1:$G$1</c:f>
              <c:strCache>
                <c:ptCount val="6"/>
                <c:pt idx="0">
                  <c:v>要件</c:v>
                </c:pt>
                <c:pt idx="1">
                  <c:v>設計</c:v>
                </c:pt>
                <c:pt idx="2">
                  <c:v>開発</c:v>
                </c:pt>
                <c:pt idx="3">
                  <c:v>テスト</c:v>
                </c:pt>
                <c:pt idx="4">
                  <c:v>運用</c:v>
                </c:pt>
              </c:strCache>
            </c:strRef>
          </c:cat>
          <c:val>
            <c:numRef>
              <c:f>Sheet1!$B$2:$G$2</c:f>
              <c:numCache>
                <c:formatCode>General</c:formatCode>
                <c:ptCount val="5"/>
                <c:pt idx="0">
                  <c:v>139</c:v>
                </c:pt>
                <c:pt idx="1">
                  <c:v>455</c:v>
                </c:pt>
                <c:pt idx="2">
                  <c:v>977</c:v>
                </c:pt>
                <c:pt idx="3">
                  <c:v>7136</c:v>
                </c:pt>
                <c:pt idx="4">
                  <c:v>14103</c:v>
                </c:pt>
              </c:numCache>
            </c:numRef>
          </c:val>
          <c:smooth val="0"/>
          <c:extLst>
            <c:ext xmlns:c16="http://schemas.microsoft.com/office/drawing/2014/chart" uri="{C3380CC4-5D6E-409C-BE32-E72D297353CC}">
              <c16:uniqueId val="{00000000-2131-9747-A30F-7D406340C0AD}"/>
            </c:ext>
          </c:extLst>
        </c:ser>
        <c:ser>
          <c:idx val="1"/>
          <c:order val="1"/>
          <c:tx>
            <c:strRef>
              <c:f>Sheet1!$A$3</c:f>
            </c:strRef>
          </c:tx>
          <c:spPr>
            <a:ln w="76200" cap="flat">
              <a:solidFill>
                <a:schemeClr val="accent2">
                  <a:hueOff val="-2473793"/>
                  <a:satOff val="-50209"/>
                  <a:lumOff val="23543"/>
                </a:schemeClr>
              </a:solidFill>
              <a:prstDash val="solid"/>
              <a:miter lim="400000"/>
            </a:ln>
            <a:effectLst/>
          </c:spPr>
          <c:marker>
            <c:symbol val="circle"/>
            <c:size val="14"/>
            <c:spPr>
              <a:solidFill>
                <a:srgbClr val="FFFFFF"/>
              </a:solidFill>
              <a:ln w="76200" cap="flat">
                <a:solidFill>
                  <a:schemeClr val="accent2">
                    <a:hueOff val="-2473793"/>
                    <a:satOff val="-50209"/>
                    <a:lumOff val="23543"/>
                  </a:schemeClr>
                </a:solidFill>
                <a:prstDash val="solid"/>
                <a:miter lim="400000"/>
              </a:ln>
              <a:effectLst/>
            </c:spPr>
          </c:marker>
          <c:cat>
            <c:strRef>
              <c:f>Sheet1!$B$1:$G$1</c:f>
              <c:strCache>
                <c:ptCount val="6"/>
                <c:pt idx="0">
                  <c:v>要件</c:v>
                </c:pt>
                <c:pt idx="1">
                  <c:v>設計</c:v>
                </c:pt>
                <c:pt idx="2">
                  <c:v>開発</c:v>
                </c:pt>
                <c:pt idx="3">
                  <c:v>テスト</c:v>
                </c:pt>
                <c:pt idx="4">
                  <c:v>運用</c:v>
                </c:pt>
              </c:strCache>
            </c:strRef>
          </c:cat>
          <c:val>
            <c:numRef>
              <c:f>Sheet1!$B$3:$G$3</c:f>
            </c:numRef>
          </c:val>
          <c:smooth val="0"/>
          <c:extLst>
            <c:ext xmlns:c16="http://schemas.microsoft.com/office/drawing/2014/chart" uri="{C3380CC4-5D6E-409C-BE32-E72D297353CC}">
              <c16:uniqueId val="{00000001-2131-9747-A30F-7D406340C0AD}"/>
            </c:ext>
          </c:extLst>
        </c:ser>
        <c:dLbls>
          <c:showLegendKey val="0"/>
          <c:showVal val="0"/>
          <c:showCatName val="0"/>
          <c:showSerName val="0"/>
          <c:showPercent val="0"/>
          <c:showBubbleSize val="0"/>
        </c:dLbls>
        <c:marker val="1"/>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000" b="0" i="0" u="none" strike="noStrike">
                <a:solidFill>
                  <a:srgbClr val="DCDEE0"/>
                </a:solidFill>
                <a:latin typeface="Yu Gothic UI" panose="020B0500000000000000" pitchFamily="34" charset="-128"/>
                <a:ea typeface="Yu Gothic UI" panose="020B0500000000000000" pitchFamily="34" charset="-128"/>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929292"/>
              </a:solidFill>
              <a:custDash>
                <a:ds d="200000" sp="200000"/>
              </a:custDash>
              <a:miter lim="400000"/>
            </a:ln>
          </c:spPr>
        </c:majorGridlines>
        <c:numFmt formatCode="&quot;$&quot;#,##0" sourceLinked="0"/>
        <c:majorTickMark val="none"/>
        <c:minorTickMark val="none"/>
        <c:tickLblPos val="nextTo"/>
        <c:spPr>
          <a:ln w="12700" cap="flat">
            <a:noFill/>
            <a:prstDash val="solid"/>
            <a:miter lim="400000"/>
          </a:ln>
        </c:spPr>
        <c:txPr>
          <a:bodyPr rot="0"/>
          <a:lstStyle/>
          <a:p>
            <a:pPr>
              <a:defRPr sz="3000" b="0" i="0" u="none" strike="noStrike">
                <a:solidFill>
                  <a:srgbClr val="DCDEE0"/>
                </a:solidFill>
                <a:latin typeface="Helvetica Light"/>
              </a:defRPr>
            </a:pPr>
            <a:endParaRPr lang="en-US"/>
          </a:p>
        </c:txPr>
        <c:crossAx val="2094734552"/>
        <c:crosses val="autoZero"/>
        <c:crossBetween val="midCat"/>
        <c:majorUnit val="4000"/>
        <c:minorUnit val="20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9A2E07-55A1-0D41-8159-F471809B103E}" type="datetimeFigureOut">
              <a:rPr lang="en-US" smtClean="0"/>
              <a:t>6/27/2019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D7A432-8D98-7646-A968-91685B0E8FE2}" type="slidenum">
              <a:rPr lang="en-US" smtClean="0"/>
              <a:t>‹#›</a:t>
            </a:fld>
            <a:endParaRPr lang="en-US"/>
          </a:p>
        </p:txBody>
      </p:sp>
    </p:spTree>
    <p:extLst>
      <p:ext uri="{BB962C8B-B14F-4D97-AF65-F5344CB8AC3E}">
        <p14:creationId xmlns:p14="http://schemas.microsoft.com/office/powerpoint/2010/main" val="749866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9" name="Shape 269"/>
          <p:cNvSpPr>
            <a:spLocks noGrp="1" noRot="1" noChangeAspect="1"/>
          </p:cNvSpPr>
          <p:nvPr>
            <p:ph type="sldImg"/>
          </p:nvPr>
        </p:nvSpPr>
        <p:spPr>
          <a:xfrm>
            <a:off x="1143000" y="685800"/>
            <a:ext cx="4572000" cy="3429000"/>
          </a:xfrm>
          <a:prstGeom prst="rect">
            <a:avLst/>
          </a:prstGeom>
        </p:spPr>
        <p:txBody>
          <a:bodyPr/>
          <a:lstStyle/>
          <a:p>
            <a:endParaRPr/>
          </a:p>
        </p:txBody>
      </p:sp>
      <p:sp>
        <p:nvSpPr>
          <p:cNvPr id="270" name="Shape 27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Apex New"/>
      </a:defRPr>
    </a:lvl1pPr>
    <a:lvl2pPr indent="228600" defTabSz="457200" latinLnBrk="0">
      <a:lnSpc>
        <a:spcPct val="117999"/>
      </a:lnSpc>
      <a:defRPr sz="2200">
        <a:latin typeface="+mj-lt"/>
        <a:ea typeface="+mj-ea"/>
        <a:cs typeface="+mj-cs"/>
        <a:sym typeface="Apex New"/>
      </a:defRPr>
    </a:lvl2pPr>
    <a:lvl3pPr indent="457200" defTabSz="457200" latinLnBrk="0">
      <a:lnSpc>
        <a:spcPct val="117999"/>
      </a:lnSpc>
      <a:defRPr sz="2200">
        <a:latin typeface="+mj-lt"/>
        <a:ea typeface="+mj-ea"/>
        <a:cs typeface="+mj-cs"/>
        <a:sym typeface="Apex New"/>
      </a:defRPr>
    </a:lvl3pPr>
    <a:lvl4pPr indent="685800" defTabSz="457200" latinLnBrk="0">
      <a:lnSpc>
        <a:spcPct val="117999"/>
      </a:lnSpc>
      <a:defRPr sz="2200">
        <a:latin typeface="+mj-lt"/>
        <a:ea typeface="+mj-ea"/>
        <a:cs typeface="+mj-cs"/>
        <a:sym typeface="Apex New"/>
      </a:defRPr>
    </a:lvl4pPr>
    <a:lvl5pPr indent="914400" defTabSz="457200" latinLnBrk="0">
      <a:lnSpc>
        <a:spcPct val="117999"/>
      </a:lnSpc>
      <a:defRPr sz="2200">
        <a:latin typeface="+mj-lt"/>
        <a:ea typeface="+mj-ea"/>
        <a:cs typeface="+mj-cs"/>
        <a:sym typeface="Apex New"/>
      </a:defRPr>
    </a:lvl5pPr>
    <a:lvl6pPr indent="1143000" defTabSz="457200" latinLnBrk="0">
      <a:lnSpc>
        <a:spcPct val="117999"/>
      </a:lnSpc>
      <a:defRPr sz="2200">
        <a:latin typeface="+mj-lt"/>
        <a:ea typeface="+mj-ea"/>
        <a:cs typeface="+mj-cs"/>
        <a:sym typeface="Apex New"/>
      </a:defRPr>
    </a:lvl6pPr>
    <a:lvl7pPr indent="1371600" defTabSz="457200" latinLnBrk="0">
      <a:lnSpc>
        <a:spcPct val="117999"/>
      </a:lnSpc>
      <a:defRPr sz="2200">
        <a:latin typeface="+mj-lt"/>
        <a:ea typeface="+mj-ea"/>
        <a:cs typeface="+mj-cs"/>
        <a:sym typeface="Apex New"/>
      </a:defRPr>
    </a:lvl7pPr>
    <a:lvl8pPr indent="1600200" defTabSz="457200" latinLnBrk="0">
      <a:lnSpc>
        <a:spcPct val="117999"/>
      </a:lnSpc>
      <a:defRPr sz="2200">
        <a:latin typeface="+mj-lt"/>
        <a:ea typeface="+mj-ea"/>
        <a:cs typeface="+mj-cs"/>
        <a:sym typeface="Apex New"/>
      </a:defRPr>
    </a:lvl8pPr>
    <a:lvl9pPr indent="1828800" defTabSz="457200" latinLnBrk="0">
      <a:lnSpc>
        <a:spcPct val="117999"/>
      </a:lnSpc>
      <a:defRPr sz="2200">
        <a:latin typeface="+mj-lt"/>
        <a:ea typeface="+mj-ea"/>
        <a:cs typeface="+mj-cs"/>
        <a:sym typeface="Apex New"/>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4b08b0f9f1_14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4b08b0f9f1_14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Hi, I’m ______</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For the next 20-30 minutes I’m going to take you through some of the market trends, how those trends are impacting businesses such as yours, and what you need to do to prepare your organization to address the resultant challenges. I’ll layout some of the major GitHub features and how they can help you transform your development organization to be more modern, more connected to open source communities and more prepared to handle whatever challenges come your way. I’ll also show you a couple of customer examples that will bring some of this to light.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Feel free to stop me and ask questions. </a:t>
            </a:r>
            <a:endParaRPr dirty="0"/>
          </a:p>
          <a:p>
            <a:pPr marL="0" lvl="0" indent="0" algn="l" rtl="0">
              <a:spcBef>
                <a:spcPts val="0"/>
              </a:spcBef>
              <a:spcAft>
                <a:spcPts val="0"/>
              </a:spcAft>
              <a:buNone/>
            </a:pPr>
            <a:r>
              <a:rPr lang="en" dirty="0"/>
              <a:t>Sound good? Any questions before we get started, or anything that you want to make sure that we cover?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Okay, let’s get started...</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597137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931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Automate as much as you can to ensure code quality. Run CI for every push against the feature branch and against master as if your feature was already merged. Push several times a day. Even if you do not have unit tests, which is not something I would recommend, you can use CI to at least make sure that you can build, install and run your code changes. To ensure the deployed code meets a certain quality you can set a status to deploy or merge only when CI has passed.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6/27/2019 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62817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51d04c09c4_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51d04c09c4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525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reserve="1">
  <p:cSld name="Deck title &amp; Subtitle Light">
    <p:bg>
      <p:bgPr>
        <a:solidFill>
          <a:srgbClr val="FFFFFF"/>
        </a:solidFill>
        <a:effectLst/>
      </p:bgPr>
    </p:bg>
    <p:spTree>
      <p:nvGrpSpPr>
        <p:cNvPr id="1" name=""/>
        <p:cNvGrpSpPr/>
        <p:nvPr/>
      </p:nvGrpSpPr>
      <p:grpSpPr>
        <a:xfrm>
          <a:off x="0" y="0"/>
          <a:ext cx="0" cy="0"/>
          <a:chOff x="0" y="0"/>
          <a:chExt cx="0" cy="0"/>
        </a:xfrm>
      </p:grpSpPr>
      <p:sp>
        <p:nvSpPr>
          <p:cNvPr id="24" name="Shape 24"/>
          <p:cNvSpPr>
            <a:spLocks noGrp="1"/>
          </p:cNvSpPr>
          <p:nvPr>
            <p:ph type="title"/>
          </p:nvPr>
        </p:nvSpPr>
        <p:spPr>
          <a:xfrm>
            <a:off x="1778000" y="1270000"/>
            <a:ext cx="20828000" cy="6985000"/>
          </a:xfrm>
          <a:prstGeom prst="rect">
            <a:avLst/>
          </a:prstGeom>
        </p:spPr>
        <p:txBody>
          <a:bodyPr lIns="0" tIns="0" rIns="0" bIns="0" anchor="b">
            <a:normAutofit/>
          </a:bodyPr>
          <a:lstStyle>
            <a:lvl1pPr algn="l">
              <a:lnSpc>
                <a:spcPct val="90000"/>
              </a:lnSpc>
              <a:defRPr sz="20000" spc="-150">
                <a:solidFill>
                  <a:srgbClr val="30363C"/>
                </a:solidFill>
                <a:latin typeface="ApexNew-Medium"/>
                <a:ea typeface="ApexNew-Medium"/>
                <a:cs typeface="ApexNew-Medium"/>
                <a:sym typeface="ApexNew-Medium"/>
              </a:defRPr>
            </a:lvl1pPr>
          </a:lstStyle>
          <a:p>
            <a:r>
              <a:rPr lang="en-US"/>
              <a:t>Click to edit Master title style</a:t>
            </a:r>
            <a:endParaRPr dirty="0"/>
          </a:p>
        </p:txBody>
      </p:sp>
      <p:sp>
        <p:nvSpPr>
          <p:cNvPr id="25" name="Shape 25"/>
          <p:cNvSpPr>
            <a:spLocks noGrp="1"/>
          </p:cNvSpPr>
          <p:nvPr>
            <p:ph type="body" sz="quarter" idx="1"/>
          </p:nvPr>
        </p:nvSpPr>
        <p:spPr>
          <a:xfrm>
            <a:off x="1778000" y="8255000"/>
            <a:ext cx="14478000" cy="2794000"/>
          </a:xfrm>
          <a:prstGeom prst="rect">
            <a:avLst/>
          </a:prstGeom>
        </p:spPr>
        <p:txBody>
          <a:bodyPr anchor="t"/>
          <a:lstStyle>
            <a:lvl1pPr marL="0" indent="0" defTabSz="825500">
              <a:spcBef>
                <a:spcPts val="0"/>
              </a:spcBef>
              <a:buSzTx/>
              <a:buNone/>
              <a:defRPr sz="6000" spc="-119">
                <a:solidFill>
                  <a:srgbClr val="999EA3"/>
                </a:solidFill>
              </a:defRPr>
            </a:lvl1pPr>
            <a:lvl2pPr marL="0" indent="0" defTabSz="825500">
              <a:spcBef>
                <a:spcPts val="0"/>
              </a:spcBef>
              <a:buSzTx/>
              <a:buNone/>
              <a:defRPr sz="6000" spc="-119">
                <a:solidFill>
                  <a:srgbClr val="999EA3"/>
                </a:solidFill>
              </a:defRPr>
            </a:lvl2pPr>
            <a:lvl3pPr marL="0" indent="0" defTabSz="825500">
              <a:spcBef>
                <a:spcPts val="0"/>
              </a:spcBef>
              <a:buSzTx/>
              <a:buNone/>
              <a:defRPr sz="6000" spc="-119">
                <a:solidFill>
                  <a:srgbClr val="999EA3"/>
                </a:solidFill>
              </a:defRPr>
            </a:lvl3pPr>
            <a:lvl4pPr marL="0" indent="0" defTabSz="825500">
              <a:spcBef>
                <a:spcPts val="0"/>
              </a:spcBef>
              <a:buSzTx/>
              <a:buNone/>
              <a:defRPr sz="6000" spc="-119">
                <a:solidFill>
                  <a:srgbClr val="999EA3"/>
                </a:solidFill>
              </a:defRPr>
            </a:lvl4pPr>
            <a:lvl5pPr marL="0" indent="0" defTabSz="825500">
              <a:spcBef>
                <a:spcPts val="0"/>
              </a:spcBef>
              <a:buSzTx/>
              <a:buNone/>
              <a:defRPr sz="6000" spc="-119">
                <a:solidFill>
                  <a:srgbClr val="999EA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pic>
        <p:nvPicPr>
          <p:cNvPr id="10" name="pasted-image.png"/>
          <p:cNvPicPr>
            <a:picLocks noChangeAspect="1"/>
          </p:cNvPicPr>
          <p:nvPr userDrawn="1"/>
        </p:nvPicPr>
        <p:blipFill>
          <a:blip r:embed="rId2">
            <a:alphaModFix amt="25000"/>
          </a:blip>
          <a:stretch>
            <a:fillRect/>
          </a:stretch>
        </p:blipFill>
        <p:spPr>
          <a:xfrm>
            <a:off x="361950" y="12723564"/>
            <a:ext cx="635000" cy="635001"/>
          </a:xfrm>
          <a:prstGeom prst="rect">
            <a:avLst/>
          </a:prstGeom>
          <a:ln w="12700">
            <a:miter lim="400000"/>
          </a:ln>
        </p:spPr>
      </p:pic>
      <p:sp>
        <p:nvSpPr>
          <p:cNvPr id="11" name="Shape 185"/>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latin typeface="+mj-lt"/>
                <a:ea typeface="+mj-ea"/>
                <a:cs typeface="+mj-cs"/>
                <a:sym typeface="Apex New"/>
              </a:defRPr>
            </a:pPr>
            <a:r>
              <a:rPr dirty="0">
                <a:solidFill>
                  <a:schemeClr val="tx2"/>
                </a:solidFill>
                <a:latin typeface="+mj-lt"/>
              </a:rPr>
              <a:t>Confidential and proprietary information</a:t>
            </a:r>
          </a:p>
        </p:txBody>
      </p:sp>
      <p:sp>
        <p:nvSpPr>
          <p:cNvPr id="7" name="Slide Number Placeholder 4"/>
          <p:cNvSpPr>
            <a:spLocks noGrp="1"/>
          </p:cNvSpPr>
          <p:nvPr>
            <p:ph type="sldNum" sz="quarter" idx="4"/>
          </p:nvPr>
        </p:nvSpPr>
        <p:spPr>
          <a:xfrm>
            <a:off x="23393471" y="12902565"/>
            <a:ext cx="477151" cy="276999"/>
          </a:xfrm>
          <a:prstGeom prst="rect">
            <a:avLst/>
          </a:prstGeom>
        </p:spPr>
        <p:txBody>
          <a:bodyPr anchor="ctr"/>
          <a:lstStyle>
            <a:lvl1pPr algn="r">
              <a:defRPr sz="1800">
                <a:solidFill>
                  <a:schemeClr val="tx2"/>
                </a:solidFill>
              </a:defRPr>
            </a:lvl1pPr>
          </a:lstStyle>
          <a:p>
            <a:fld id="{86CB4B4D-7CA3-9044-876B-883B54F8677D}" type="slidenum">
              <a:rPr lang="uk-UA" smtClean="0"/>
              <a:pPr/>
              <a:t>‹#›</a:t>
            </a:fld>
            <a:endParaRPr lang="uk-UA"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Title w/ bullets">
    <p:bg>
      <p:bgPr>
        <a:solidFill>
          <a:srgbClr val="1458C5"/>
        </a:solidFill>
        <a:effectLst/>
      </p:bgPr>
    </p:bg>
    <p:spTree>
      <p:nvGrpSpPr>
        <p:cNvPr id="1" name=""/>
        <p:cNvGrpSpPr/>
        <p:nvPr/>
      </p:nvGrpSpPr>
      <p:grpSpPr>
        <a:xfrm>
          <a:off x="0" y="0"/>
          <a:ext cx="0" cy="0"/>
          <a:chOff x="0" y="0"/>
          <a:chExt cx="0" cy="0"/>
        </a:xfrm>
      </p:grpSpPr>
      <p:sp>
        <p:nvSpPr>
          <p:cNvPr id="181" name="Shape 181"/>
          <p:cNvSpPr>
            <a:spLocks noGrp="1"/>
          </p:cNvSpPr>
          <p:nvPr>
            <p:ph type="title"/>
          </p:nvPr>
        </p:nvSpPr>
        <p:spPr>
          <a:xfrm>
            <a:off x="1270000" y="762000"/>
            <a:ext cx="21844000" cy="2032000"/>
          </a:xfrm>
          <a:prstGeom prst="rect">
            <a:avLst/>
          </a:prstGeom>
        </p:spPr>
        <p:txBody>
          <a:bodyPr lIns="0" tIns="0" rIns="0" bIns="0" anchor="ctr"/>
          <a:lstStyle>
            <a:lvl1pPr algn="l" defTabSz="821530">
              <a:defRPr sz="10000" spc="-150">
                <a:solidFill>
                  <a:srgbClr val="FFFFFF"/>
                </a:solidFill>
                <a:latin typeface="ApexNew-Medium"/>
                <a:ea typeface="ApexNew-Medium"/>
                <a:cs typeface="ApexNew-Medium"/>
                <a:sym typeface="ApexNew-Medium"/>
              </a:defRPr>
            </a:lvl1pPr>
          </a:lstStyle>
          <a:p>
            <a:r>
              <a:rPr lang="en-US"/>
              <a:t>Click to edit Master title style</a:t>
            </a:r>
            <a:endParaRPr dirty="0"/>
          </a:p>
        </p:txBody>
      </p:sp>
      <p:sp>
        <p:nvSpPr>
          <p:cNvPr id="182" name="Shape 182"/>
          <p:cNvSpPr>
            <a:spLocks noGrp="1"/>
          </p:cNvSpPr>
          <p:nvPr>
            <p:ph type="body" idx="1"/>
          </p:nvPr>
        </p:nvSpPr>
        <p:spPr>
          <a:xfrm>
            <a:off x="1270000" y="3556000"/>
            <a:ext cx="21844000" cy="8128000"/>
          </a:xfrm>
          <a:prstGeom prst="rect">
            <a:avLst/>
          </a:prstGeom>
        </p:spPr>
        <p:txBody>
          <a:bodyPr/>
          <a:lstStyle>
            <a:lvl1pPr>
              <a:buSzPct val="100000"/>
              <a:defRPr>
                <a:solidFill>
                  <a:srgbClr val="FFFFFF"/>
                </a:solidFill>
              </a:defRPr>
            </a:lvl1pPr>
            <a:lvl2pPr>
              <a:buSzPct val="100000"/>
              <a:defRPr>
                <a:solidFill>
                  <a:srgbClr val="FFFFFF"/>
                </a:solidFill>
              </a:defRPr>
            </a:lvl2pPr>
            <a:lvl3pPr>
              <a:buSzPct val="100000"/>
              <a:defRPr>
                <a:solidFill>
                  <a:srgbClr val="FFFFFF"/>
                </a:solidFill>
              </a:defRPr>
            </a:lvl3pPr>
            <a:lvl4pPr>
              <a:buSzPct val="100000"/>
              <a:defRPr>
                <a:solidFill>
                  <a:srgbClr val="FFFFFF"/>
                </a:solidFill>
              </a:defRPr>
            </a:lvl4pPr>
            <a:lvl5pPr>
              <a:buSzPct val="100000"/>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pic>
        <p:nvPicPr>
          <p:cNvPr id="8" name="pasted-image.png"/>
          <p:cNvPicPr>
            <a:picLocks noChangeAspect="1"/>
          </p:cNvPicPr>
          <p:nvPr userDrawn="1"/>
        </p:nvPicPr>
        <p:blipFill>
          <a:blip r:embed="rId2">
            <a:alphaModFix amt="40000"/>
          </a:blip>
          <a:stretch>
            <a:fillRect/>
          </a:stretch>
        </p:blipFill>
        <p:spPr>
          <a:xfrm>
            <a:off x="361950" y="12723564"/>
            <a:ext cx="635000" cy="635001"/>
          </a:xfrm>
          <a:prstGeom prst="rect">
            <a:avLst/>
          </a:prstGeom>
          <a:ln w="12700">
            <a:miter lim="400000"/>
          </a:ln>
        </p:spPr>
      </p:pic>
      <p:sp>
        <p:nvSpPr>
          <p:cNvPr id="9" name="Shape 16"/>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solidFill>
                  <a:srgbClr val="FAFBFC"/>
                </a:solidFill>
                <a:latin typeface="+mj-lt"/>
                <a:ea typeface="+mj-ea"/>
                <a:cs typeface="+mj-cs"/>
                <a:sym typeface="Apex New"/>
              </a:defRPr>
            </a:pPr>
            <a:r>
              <a:rPr dirty="0">
                <a:solidFill>
                  <a:srgbClr val="FFFFFF">
                    <a:alpha val="50000"/>
                  </a:srgbClr>
                </a:solidFill>
              </a:rPr>
              <a:t>Confidential and proprietary information</a:t>
            </a:r>
          </a:p>
        </p:txBody>
      </p:sp>
      <p:sp>
        <p:nvSpPr>
          <p:cNvPr id="11" name="Slide Number Placeholder 4"/>
          <p:cNvSpPr>
            <a:spLocks noGrp="1"/>
          </p:cNvSpPr>
          <p:nvPr>
            <p:ph type="sldNum" sz="quarter" idx="4"/>
          </p:nvPr>
        </p:nvSpPr>
        <p:spPr>
          <a:xfrm>
            <a:off x="23393471" y="12902565"/>
            <a:ext cx="477151" cy="276999"/>
          </a:xfrm>
          <a:prstGeom prst="rect">
            <a:avLst/>
          </a:prstGeom>
        </p:spPr>
        <p:txBody>
          <a:bodyPr anchor="ctr"/>
          <a:lstStyle>
            <a:lvl1pPr algn="r">
              <a:defRPr sz="1800">
                <a:solidFill>
                  <a:srgbClr val="FFFFFF"/>
                </a:solidFill>
              </a:defRPr>
            </a:lvl1pPr>
          </a:lstStyle>
          <a:p>
            <a:fld id="{86CB4B4D-7CA3-9044-876B-883B54F8677D}" type="slidenum">
              <a:rPr lang="uk-UA" smtClean="0"/>
              <a:pPr/>
              <a:t>‹#›</a:t>
            </a:fld>
            <a:endParaRPr lang="uk-UA"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reserve="1">
  <p:cSld name="Title w/ bullets light">
    <p:bg>
      <p:bgPr>
        <a:solidFill>
          <a:srgbClr val="FFFFFF"/>
        </a:solidFill>
        <a:effectLst/>
      </p:bgPr>
    </p:bg>
    <p:spTree>
      <p:nvGrpSpPr>
        <p:cNvPr id="1" name=""/>
        <p:cNvGrpSpPr/>
        <p:nvPr/>
      </p:nvGrpSpPr>
      <p:grpSpPr>
        <a:xfrm>
          <a:off x="0" y="0"/>
          <a:ext cx="0" cy="0"/>
          <a:chOff x="0" y="0"/>
          <a:chExt cx="0" cy="0"/>
        </a:xfrm>
      </p:grpSpPr>
      <p:sp>
        <p:nvSpPr>
          <p:cNvPr id="181" name="Shape 181"/>
          <p:cNvSpPr>
            <a:spLocks noGrp="1"/>
          </p:cNvSpPr>
          <p:nvPr>
            <p:ph type="title"/>
          </p:nvPr>
        </p:nvSpPr>
        <p:spPr>
          <a:xfrm>
            <a:off x="1270000" y="762000"/>
            <a:ext cx="21844000" cy="2032000"/>
          </a:xfrm>
          <a:prstGeom prst="rect">
            <a:avLst/>
          </a:prstGeom>
        </p:spPr>
        <p:txBody>
          <a:bodyPr lIns="0" tIns="0" rIns="0" bIns="0" anchor="ctr"/>
          <a:lstStyle>
            <a:lvl1pPr algn="l" defTabSz="821530">
              <a:defRPr sz="10000" spc="-150">
                <a:solidFill>
                  <a:srgbClr val="2F363D"/>
                </a:solidFill>
                <a:latin typeface="ApexNew-Medium"/>
                <a:ea typeface="ApexNew-Medium"/>
                <a:cs typeface="ApexNew-Medium"/>
                <a:sym typeface="ApexNew-Medium"/>
              </a:defRPr>
            </a:lvl1pPr>
          </a:lstStyle>
          <a:p>
            <a:r>
              <a:rPr lang="en-US"/>
              <a:t>Click to edit Master title style</a:t>
            </a:r>
            <a:endParaRPr dirty="0"/>
          </a:p>
        </p:txBody>
      </p:sp>
      <p:sp>
        <p:nvSpPr>
          <p:cNvPr id="182" name="Shape 182"/>
          <p:cNvSpPr>
            <a:spLocks noGrp="1"/>
          </p:cNvSpPr>
          <p:nvPr>
            <p:ph type="body" idx="1"/>
          </p:nvPr>
        </p:nvSpPr>
        <p:spPr>
          <a:xfrm>
            <a:off x="1270000" y="3556000"/>
            <a:ext cx="21844000" cy="8128000"/>
          </a:xfrm>
          <a:prstGeom prst="rect">
            <a:avLst/>
          </a:prstGeom>
        </p:spPr>
        <p:txBody>
          <a:bodyPr/>
          <a:lstStyle>
            <a:lvl1pPr>
              <a:buSzPct val="100000"/>
              <a:defRPr>
                <a:solidFill>
                  <a:srgbClr val="444D56"/>
                </a:solidFill>
              </a:defRPr>
            </a:lvl1pPr>
            <a:lvl2pPr>
              <a:buSzPct val="100000"/>
              <a:defRPr>
                <a:solidFill>
                  <a:srgbClr val="444D56"/>
                </a:solidFill>
              </a:defRPr>
            </a:lvl2pPr>
            <a:lvl3pPr>
              <a:buSzPct val="100000"/>
              <a:defRPr>
                <a:solidFill>
                  <a:srgbClr val="444D56"/>
                </a:solidFill>
              </a:defRPr>
            </a:lvl3pPr>
            <a:lvl4pPr>
              <a:buSzPct val="100000"/>
              <a:defRPr>
                <a:solidFill>
                  <a:srgbClr val="444D56"/>
                </a:solidFill>
              </a:defRPr>
            </a:lvl4pPr>
            <a:lvl5pPr>
              <a:buSzPct val="100000"/>
              <a:defRPr>
                <a:solidFill>
                  <a:srgbClr val="444D5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pic>
        <p:nvPicPr>
          <p:cNvPr id="183" name="image2.png" descr="pasted-image.pdf"/>
          <p:cNvPicPr>
            <a:picLocks noChangeAspect="1"/>
          </p:cNvPicPr>
          <p:nvPr/>
        </p:nvPicPr>
        <p:blipFill>
          <a:blip r:embed="rId2">
            <a:alphaModFix amt="30000"/>
          </a:blip>
          <a:stretch>
            <a:fillRect/>
          </a:stretch>
        </p:blipFill>
        <p:spPr>
          <a:xfrm>
            <a:off x="23387050" y="379163"/>
            <a:ext cx="609600" cy="609603"/>
          </a:xfrm>
          <a:prstGeom prst="rect">
            <a:avLst/>
          </a:prstGeom>
          <a:ln w="12700">
            <a:miter lim="400000"/>
          </a:ln>
        </p:spPr>
      </p:pic>
      <p:pic>
        <p:nvPicPr>
          <p:cNvPr id="184" name="pasted-image.png"/>
          <p:cNvPicPr>
            <a:picLocks noChangeAspect="1"/>
          </p:cNvPicPr>
          <p:nvPr/>
        </p:nvPicPr>
        <p:blipFill>
          <a:blip r:embed="rId3">
            <a:alphaModFix amt="25000"/>
          </a:blip>
          <a:stretch>
            <a:fillRect/>
          </a:stretch>
        </p:blipFill>
        <p:spPr>
          <a:xfrm>
            <a:off x="361950" y="12723564"/>
            <a:ext cx="635000" cy="635001"/>
          </a:xfrm>
          <a:prstGeom prst="rect">
            <a:avLst/>
          </a:prstGeom>
          <a:ln w="12700">
            <a:miter lim="400000"/>
          </a:ln>
        </p:spPr>
      </p:pic>
      <p:sp>
        <p:nvSpPr>
          <p:cNvPr id="185" name="Shape 185"/>
          <p:cNvSpPr/>
          <p:nvPr/>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latin typeface="+mj-lt"/>
                <a:ea typeface="+mj-ea"/>
                <a:cs typeface="+mj-cs"/>
                <a:sym typeface="Apex New"/>
              </a:defRPr>
            </a:pPr>
            <a:r>
              <a:rPr dirty="0">
                <a:solidFill>
                  <a:schemeClr val="tx2"/>
                </a:solidFill>
                <a:latin typeface="+mj-lt"/>
              </a:rPr>
              <a:t>Confidential and proprietary information</a:t>
            </a:r>
          </a:p>
        </p:txBody>
      </p:sp>
      <p:sp>
        <p:nvSpPr>
          <p:cNvPr id="186" name="Shape 186"/>
          <p:cNvSpPr>
            <a:spLocks noGrp="1"/>
          </p:cNvSpPr>
          <p:nvPr>
            <p:ph type="sldNum" sz="quarter" idx="2"/>
          </p:nvPr>
        </p:nvSpPr>
        <p:spPr>
          <a:xfrm>
            <a:off x="23393471" y="12902565"/>
            <a:ext cx="477151" cy="276999"/>
          </a:xfrm>
          <a:prstGeom prst="rect">
            <a:avLst/>
          </a:prstGeom>
        </p:spPr>
        <p:txBody>
          <a:bodyPr wrap="square"/>
          <a:lstStyle>
            <a:lvl1pPr>
              <a:defRPr>
                <a:solidFill>
                  <a:schemeClr val="tx2"/>
                </a:solidFill>
              </a:defRPr>
            </a:lvl1pPr>
          </a:lstStyle>
          <a:p>
            <a:fld id="{86CB4B4D-7CA3-9044-876B-883B54F8677D}" type="slidenum">
              <a:rPr lang="uk-UA" smtClean="0"/>
              <a:pPr/>
              <a:t>‹#›</a:t>
            </a:fld>
            <a:endParaRPr lang="uk-UA"/>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w/ bullets 0">
  <p:cSld name="1_Title w/ bullets 0">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1270000" y="762000"/>
            <a:ext cx="21844000" cy="2032000"/>
          </a:xfrm>
          <a:prstGeom prst="rect">
            <a:avLst/>
          </a:prstGeom>
          <a:noFill/>
          <a:ln>
            <a:noFill/>
          </a:ln>
        </p:spPr>
        <p:txBody>
          <a:bodyPr spcFirstLastPara="1" wrap="square" lIns="0" tIns="0" rIns="0" bIns="0" anchor="ctr" anchorCtr="0"/>
          <a:lstStyle>
            <a:lvl1pPr lvl="0" algn="l" rtl="0">
              <a:lnSpc>
                <a:spcPct val="100000"/>
              </a:lnSpc>
              <a:spcBef>
                <a:spcPts val="0"/>
              </a:spcBef>
              <a:spcAft>
                <a:spcPts val="0"/>
              </a:spcAft>
              <a:buClr>
                <a:srgbClr val="24292E"/>
              </a:buClr>
              <a:buSzPts val="700"/>
              <a:buNone/>
              <a:defRPr sz="1333"/>
            </a:lvl1pPr>
            <a:lvl2pPr lvl="1" algn="l" rtl="0">
              <a:lnSpc>
                <a:spcPct val="100000"/>
              </a:lnSpc>
              <a:spcBef>
                <a:spcPts val="0"/>
              </a:spcBef>
              <a:spcAft>
                <a:spcPts val="0"/>
              </a:spcAft>
              <a:buClr>
                <a:srgbClr val="24292E"/>
              </a:buClr>
              <a:buSzPts val="700"/>
              <a:buNone/>
              <a:defRPr sz="1333"/>
            </a:lvl2pPr>
            <a:lvl3pPr lvl="2" algn="l" rtl="0">
              <a:lnSpc>
                <a:spcPct val="100000"/>
              </a:lnSpc>
              <a:spcBef>
                <a:spcPts val="0"/>
              </a:spcBef>
              <a:spcAft>
                <a:spcPts val="0"/>
              </a:spcAft>
              <a:buClr>
                <a:srgbClr val="24292E"/>
              </a:buClr>
              <a:buSzPts val="700"/>
              <a:buNone/>
              <a:defRPr sz="1333"/>
            </a:lvl3pPr>
            <a:lvl4pPr lvl="3" algn="l" rtl="0">
              <a:lnSpc>
                <a:spcPct val="100000"/>
              </a:lnSpc>
              <a:spcBef>
                <a:spcPts val="0"/>
              </a:spcBef>
              <a:spcAft>
                <a:spcPts val="0"/>
              </a:spcAft>
              <a:buClr>
                <a:srgbClr val="24292E"/>
              </a:buClr>
              <a:buSzPts val="700"/>
              <a:buNone/>
              <a:defRPr sz="1333"/>
            </a:lvl4pPr>
            <a:lvl5pPr lvl="4" algn="l" rtl="0">
              <a:lnSpc>
                <a:spcPct val="100000"/>
              </a:lnSpc>
              <a:spcBef>
                <a:spcPts val="0"/>
              </a:spcBef>
              <a:spcAft>
                <a:spcPts val="0"/>
              </a:spcAft>
              <a:buClr>
                <a:srgbClr val="24292E"/>
              </a:buClr>
              <a:buSzPts val="700"/>
              <a:buNone/>
              <a:defRPr sz="1333"/>
            </a:lvl5pPr>
            <a:lvl6pPr lvl="5" algn="l" rtl="0">
              <a:lnSpc>
                <a:spcPct val="100000"/>
              </a:lnSpc>
              <a:spcBef>
                <a:spcPts val="0"/>
              </a:spcBef>
              <a:spcAft>
                <a:spcPts val="0"/>
              </a:spcAft>
              <a:buClr>
                <a:srgbClr val="24292E"/>
              </a:buClr>
              <a:buSzPts val="700"/>
              <a:buNone/>
              <a:defRPr sz="1333"/>
            </a:lvl6pPr>
            <a:lvl7pPr lvl="6" algn="l" rtl="0">
              <a:lnSpc>
                <a:spcPct val="100000"/>
              </a:lnSpc>
              <a:spcBef>
                <a:spcPts val="0"/>
              </a:spcBef>
              <a:spcAft>
                <a:spcPts val="0"/>
              </a:spcAft>
              <a:buClr>
                <a:srgbClr val="24292E"/>
              </a:buClr>
              <a:buSzPts val="700"/>
              <a:buNone/>
              <a:defRPr sz="1333"/>
            </a:lvl7pPr>
            <a:lvl8pPr lvl="7" algn="l" rtl="0">
              <a:lnSpc>
                <a:spcPct val="100000"/>
              </a:lnSpc>
              <a:spcBef>
                <a:spcPts val="0"/>
              </a:spcBef>
              <a:spcAft>
                <a:spcPts val="0"/>
              </a:spcAft>
              <a:buClr>
                <a:srgbClr val="24292E"/>
              </a:buClr>
              <a:buSzPts val="700"/>
              <a:buNone/>
              <a:defRPr sz="1333"/>
            </a:lvl8pPr>
            <a:lvl9pPr lvl="8" algn="l" rtl="0">
              <a:lnSpc>
                <a:spcPct val="100000"/>
              </a:lnSpc>
              <a:spcBef>
                <a:spcPts val="0"/>
              </a:spcBef>
              <a:spcAft>
                <a:spcPts val="0"/>
              </a:spcAft>
              <a:buClr>
                <a:srgbClr val="24292E"/>
              </a:buClr>
              <a:buSzPts val="700"/>
              <a:buNone/>
              <a:defRPr sz="1333"/>
            </a:lvl9pPr>
          </a:lstStyle>
          <a:p>
            <a:endParaRPr/>
          </a:p>
        </p:txBody>
      </p:sp>
      <p:sp>
        <p:nvSpPr>
          <p:cNvPr id="37" name="Google Shape;37;p9"/>
          <p:cNvSpPr txBox="1">
            <a:spLocks noGrp="1"/>
          </p:cNvSpPr>
          <p:nvPr>
            <p:ph type="body" idx="1"/>
          </p:nvPr>
        </p:nvSpPr>
        <p:spPr>
          <a:xfrm>
            <a:off x="1270000" y="3556000"/>
            <a:ext cx="21844000" cy="8890400"/>
          </a:xfrm>
          <a:prstGeom prst="rect">
            <a:avLst/>
          </a:prstGeom>
          <a:noFill/>
          <a:ln>
            <a:noFill/>
          </a:ln>
        </p:spPr>
        <p:txBody>
          <a:bodyPr spcFirstLastPara="1" wrap="square" lIns="0" tIns="0" rIns="0" bIns="0" anchor="ctr" anchorCtr="0"/>
          <a:lstStyle>
            <a:lvl1pPr marL="1219215" lvl="0" indent="-694275" algn="l" rtl="0">
              <a:lnSpc>
                <a:spcPct val="100000"/>
              </a:lnSpc>
              <a:spcBef>
                <a:spcPts val="4533"/>
              </a:spcBef>
              <a:spcAft>
                <a:spcPts val="0"/>
              </a:spcAft>
              <a:buClr>
                <a:srgbClr val="444D56"/>
              </a:buClr>
              <a:buSzPts val="500"/>
              <a:buChar char="●"/>
              <a:defRPr sz="1333"/>
            </a:lvl1pPr>
            <a:lvl2pPr marL="2438430" lvl="1" indent="-694275" algn="l" rtl="0">
              <a:lnSpc>
                <a:spcPct val="100000"/>
              </a:lnSpc>
              <a:spcBef>
                <a:spcPts val="4533"/>
              </a:spcBef>
              <a:spcAft>
                <a:spcPts val="0"/>
              </a:spcAft>
              <a:buClr>
                <a:srgbClr val="444D56"/>
              </a:buClr>
              <a:buSzPts val="500"/>
              <a:buChar char="○"/>
              <a:defRPr sz="1333"/>
            </a:lvl2pPr>
            <a:lvl3pPr marL="3657646" lvl="2" indent="-694275" algn="l" rtl="0">
              <a:lnSpc>
                <a:spcPct val="100000"/>
              </a:lnSpc>
              <a:spcBef>
                <a:spcPts val="4533"/>
              </a:spcBef>
              <a:spcAft>
                <a:spcPts val="0"/>
              </a:spcAft>
              <a:buClr>
                <a:srgbClr val="444D56"/>
              </a:buClr>
              <a:buSzPts val="500"/>
              <a:buChar char="■"/>
              <a:defRPr sz="1333"/>
            </a:lvl3pPr>
            <a:lvl4pPr marL="4876861" lvl="3" indent="-694275" algn="l" rtl="0">
              <a:lnSpc>
                <a:spcPct val="100000"/>
              </a:lnSpc>
              <a:spcBef>
                <a:spcPts val="4533"/>
              </a:spcBef>
              <a:spcAft>
                <a:spcPts val="0"/>
              </a:spcAft>
              <a:buClr>
                <a:srgbClr val="444D56"/>
              </a:buClr>
              <a:buSzPts val="500"/>
              <a:buChar char="●"/>
              <a:defRPr sz="1333"/>
            </a:lvl4pPr>
            <a:lvl5pPr marL="6096076" lvl="4" indent="-694275" algn="l" rtl="0">
              <a:lnSpc>
                <a:spcPct val="100000"/>
              </a:lnSpc>
              <a:spcBef>
                <a:spcPts val="4533"/>
              </a:spcBef>
              <a:spcAft>
                <a:spcPts val="0"/>
              </a:spcAft>
              <a:buClr>
                <a:srgbClr val="444D56"/>
              </a:buClr>
              <a:buSzPts val="500"/>
              <a:buChar char="○"/>
              <a:defRPr sz="1333"/>
            </a:lvl5pPr>
            <a:lvl6pPr marL="7315291" lvl="5" indent="-694275" algn="l" rtl="0">
              <a:lnSpc>
                <a:spcPct val="100000"/>
              </a:lnSpc>
              <a:spcBef>
                <a:spcPts val="4533"/>
              </a:spcBef>
              <a:spcAft>
                <a:spcPts val="0"/>
              </a:spcAft>
              <a:buClr>
                <a:srgbClr val="444D56"/>
              </a:buClr>
              <a:buSzPts val="500"/>
              <a:buChar char="■"/>
              <a:defRPr sz="1333"/>
            </a:lvl6pPr>
            <a:lvl7pPr marL="8534507" lvl="6" indent="-694275" algn="l" rtl="0">
              <a:lnSpc>
                <a:spcPct val="100000"/>
              </a:lnSpc>
              <a:spcBef>
                <a:spcPts val="4533"/>
              </a:spcBef>
              <a:spcAft>
                <a:spcPts val="0"/>
              </a:spcAft>
              <a:buClr>
                <a:srgbClr val="444D56"/>
              </a:buClr>
              <a:buSzPts val="500"/>
              <a:buChar char="●"/>
              <a:defRPr sz="1333"/>
            </a:lvl7pPr>
            <a:lvl8pPr marL="9753722" lvl="7" indent="-694275" algn="l" rtl="0">
              <a:lnSpc>
                <a:spcPct val="100000"/>
              </a:lnSpc>
              <a:spcBef>
                <a:spcPts val="4533"/>
              </a:spcBef>
              <a:spcAft>
                <a:spcPts val="0"/>
              </a:spcAft>
              <a:buClr>
                <a:srgbClr val="444D56"/>
              </a:buClr>
              <a:buSzPts val="500"/>
              <a:buChar char="○"/>
              <a:defRPr sz="1333"/>
            </a:lvl8pPr>
            <a:lvl9pPr marL="10972937" lvl="8" indent="-694275" algn="l" rtl="0">
              <a:lnSpc>
                <a:spcPct val="100000"/>
              </a:lnSpc>
              <a:spcBef>
                <a:spcPts val="4533"/>
              </a:spcBef>
              <a:spcAft>
                <a:spcPts val="0"/>
              </a:spcAft>
              <a:buClr>
                <a:srgbClr val="444D56"/>
              </a:buClr>
              <a:buSzPts val="500"/>
              <a:buChar char="■"/>
              <a:defRPr sz="1333"/>
            </a:lvl9pPr>
          </a:lstStyle>
          <a:p>
            <a:endParaRPr/>
          </a:p>
        </p:txBody>
      </p:sp>
      <p:sp>
        <p:nvSpPr>
          <p:cNvPr id="38" name="Google Shape;38;p9"/>
          <p:cNvSpPr txBox="1">
            <a:spLocks noGrp="1"/>
          </p:cNvSpPr>
          <p:nvPr>
            <p:ph type="sldNum" idx="12"/>
          </p:nvPr>
        </p:nvSpPr>
        <p:spPr>
          <a:xfrm>
            <a:off x="11935768" y="13010555"/>
            <a:ext cx="494400" cy="511200"/>
          </a:xfrm>
          <a:prstGeom prst="rect">
            <a:avLst/>
          </a:prstGeom>
          <a:noFill/>
          <a:ln>
            <a:noFill/>
          </a:ln>
        </p:spPr>
        <p:txBody>
          <a:bodyPr spcFirstLastPara="1" wrap="square" lIns="26775" tIns="26775" rIns="26775" bIns="26775" anchor="t" anchorCtr="0">
            <a:noAutofit/>
          </a:bodyPr>
          <a:lstStyle>
            <a:lvl1pPr marL="0" lvl="0" indent="0" algn="ctr" rtl="0">
              <a:lnSpc>
                <a:spcPct val="100000"/>
              </a:lnSpc>
              <a:spcBef>
                <a:spcPts val="0"/>
              </a:spcBef>
              <a:spcAft>
                <a:spcPts val="0"/>
              </a:spcAft>
              <a:buClr>
                <a:srgbClr val="000000"/>
              </a:buClr>
              <a:buSzPts val="900"/>
              <a:buFont typeface="Arial"/>
              <a:buNone/>
              <a:defRPr sz="2400">
                <a:latin typeface="Arial"/>
                <a:ea typeface="Arial"/>
                <a:cs typeface="Arial"/>
                <a:sym typeface="Arial"/>
              </a:defRPr>
            </a:lvl1pPr>
            <a:lvl2pPr marL="0" lvl="1" indent="0" algn="ctr" rtl="0">
              <a:lnSpc>
                <a:spcPct val="100000"/>
              </a:lnSpc>
              <a:spcBef>
                <a:spcPts val="0"/>
              </a:spcBef>
              <a:spcAft>
                <a:spcPts val="0"/>
              </a:spcAft>
              <a:buClr>
                <a:srgbClr val="000000"/>
              </a:buClr>
              <a:buSzPts val="900"/>
              <a:buFont typeface="Arial"/>
              <a:buNone/>
              <a:defRPr sz="2400">
                <a:latin typeface="Arial"/>
                <a:ea typeface="Arial"/>
                <a:cs typeface="Arial"/>
                <a:sym typeface="Arial"/>
              </a:defRPr>
            </a:lvl2pPr>
            <a:lvl3pPr marL="0" lvl="2" indent="0" algn="ctr" rtl="0">
              <a:lnSpc>
                <a:spcPct val="100000"/>
              </a:lnSpc>
              <a:spcBef>
                <a:spcPts val="0"/>
              </a:spcBef>
              <a:spcAft>
                <a:spcPts val="0"/>
              </a:spcAft>
              <a:buClr>
                <a:srgbClr val="000000"/>
              </a:buClr>
              <a:buSzPts val="900"/>
              <a:buFont typeface="Arial"/>
              <a:buNone/>
              <a:defRPr sz="2400">
                <a:latin typeface="Arial"/>
                <a:ea typeface="Arial"/>
                <a:cs typeface="Arial"/>
                <a:sym typeface="Arial"/>
              </a:defRPr>
            </a:lvl3pPr>
            <a:lvl4pPr marL="0" lvl="3" indent="0" algn="ctr" rtl="0">
              <a:lnSpc>
                <a:spcPct val="100000"/>
              </a:lnSpc>
              <a:spcBef>
                <a:spcPts val="0"/>
              </a:spcBef>
              <a:spcAft>
                <a:spcPts val="0"/>
              </a:spcAft>
              <a:buClr>
                <a:srgbClr val="000000"/>
              </a:buClr>
              <a:buSzPts val="900"/>
              <a:buFont typeface="Arial"/>
              <a:buNone/>
              <a:defRPr sz="2400">
                <a:latin typeface="Arial"/>
                <a:ea typeface="Arial"/>
                <a:cs typeface="Arial"/>
                <a:sym typeface="Arial"/>
              </a:defRPr>
            </a:lvl4pPr>
            <a:lvl5pPr marL="0" lvl="4" indent="0" algn="ctr" rtl="0">
              <a:lnSpc>
                <a:spcPct val="100000"/>
              </a:lnSpc>
              <a:spcBef>
                <a:spcPts val="0"/>
              </a:spcBef>
              <a:spcAft>
                <a:spcPts val="0"/>
              </a:spcAft>
              <a:buClr>
                <a:srgbClr val="000000"/>
              </a:buClr>
              <a:buSzPts val="900"/>
              <a:buFont typeface="Arial"/>
              <a:buNone/>
              <a:defRPr sz="2400">
                <a:latin typeface="Arial"/>
                <a:ea typeface="Arial"/>
                <a:cs typeface="Arial"/>
                <a:sym typeface="Arial"/>
              </a:defRPr>
            </a:lvl5pPr>
            <a:lvl6pPr marL="0" lvl="5" indent="0" algn="ctr" rtl="0">
              <a:lnSpc>
                <a:spcPct val="100000"/>
              </a:lnSpc>
              <a:spcBef>
                <a:spcPts val="0"/>
              </a:spcBef>
              <a:spcAft>
                <a:spcPts val="0"/>
              </a:spcAft>
              <a:buClr>
                <a:srgbClr val="000000"/>
              </a:buClr>
              <a:buSzPts val="900"/>
              <a:buFont typeface="Arial"/>
              <a:buNone/>
              <a:defRPr sz="2400">
                <a:latin typeface="Arial"/>
                <a:ea typeface="Arial"/>
                <a:cs typeface="Arial"/>
                <a:sym typeface="Arial"/>
              </a:defRPr>
            </a:lvl6pPr>
            <a:lvl7pPr marL="0" lvl="6" indent="0" algn="ctr" rtl="0">
              <a:lnSpc>
                <a:spcPct val="100000"/>
              </a:lnSpc>
              <a:spcBef>
                <a:spcPts val="0"/>
              </a:spcBef>
              <a:spcAft>
                <a:spcPts val="0"/>
              </a:spcAft>
              <a:buClr>
                <a:srgbClr val="000000"/>
              </a:buClr>
              <a:buSzPts val="900"/>
              <a:buFont typeface="Arial"/>
              <a:buNone/>
              <a:defRPr sz="2400">
                <a:latin typeface="Arial"/>
                <a:ea typeface="Arial"/>
                <a:cs typeface="Arial"/>
                <a:sym typeface="Arial"/>
              </a:defRPr>
            </a:lvl7pPr>
            <a:lvl8pPr marL="0" lvl="7" indent="0" algn="ctr" rtl="0">
              <a:lnSpc>
                <a:spcPct val="100000"/>
              </a:lnSpc>
              <a:spcBef>
                <a:spcPts val="0"/>
              </a:spcBef>
              <a:spcAft>
                <a:spcPts val="0"/>
              </a:spcAft>
              <a:buClr>
                <a:srgbClr val="000000"/>
              </a:buClr>
              <a:buSzPts val="900"/>
              <a:buFont typeface="Arial"/>
              <a:buNone/>
              <a:defRPr sz="2400">
                <a:latin typeface="Arial"/>
                <a:ea typeface="Arial"/>
                <a:cs typeface="Arial"/>
                <a:sym typeface="Arial"/>
              </a:defRPr>
            </a:lvl8pPr>
            <a:lvl9pPr marL="0" lvl="8" indent="0" algn="ctr" rtl="0">
              <a:lnSpc>
                <a:spcPct val="100000"/>
              </a:lnSpc>
              <a:spcBef>
                <a:spcPts val="0"/>
              </a:spcBef>
              <a:spcAft>
                <a:spcPts val="0"/>
              </a:spcAft>
              <a:buClr>
                <a:srgbClr val="000000"/>
              </a:buClr>
              <a:buSzPts val="900"/>
              <a:buFont typeface="Arial"/>
              <a:buNone/>
              <a:defRPr sz="2400">
                <a:latin typeface="Arial"/>
                <a:ea typeface="Arial"/>
                <a:cs typeface="Arial"/>
                <a:sym typeface="Arial"/>
              </a:defRPr>
            </a:lvl9pPr>
          </a:lstStyle>
          <a:p>
            <a:fld id="{00000000-1234-1234-1234-123412341234}" type="slidenum">
              <a:rPr lang="en" smtClean="0"/>
              <a:pPr/>
              <a:t>‹#›</a:t>
            </a:fld>
            <a:endParaRPr lang="en" sz="1333"/>
          </a:p>
        </p:txBody>
      </p:sp>
    </p:spTree>
    <p:extLst>
      <p:ext uri="{BB962C8B-B14F-4D97-AF65-F5344CB8AC3E}">
        <p14:creationId xmlns:p14="http://schemas.microsoft.com/office/powerpoint/2010/main" val="1327338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5"/>
        <p:cNvGrpSpPr/>
        <p:nvPr/>
      </p:nvGrpSpPr>
      <p:grpSpPr>
        <a:xfrm>
          <a:off x="0" y="0"/>
          <a:ext cx="0" cy="0"/>
          <a:chOff x="0" y="0"/>
          <a:chExt cx="0" cy="0"/>
        </a:xfrm>
      </p:grpSpPr>
      <p:pic>
        <p:nvPicPr>
          <p:cNvPr id="296" name="Google Shape;296;p61" descr="NEW Brand Colors 2018"/>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rot="5400000">
            <a:off x="18577977" y="5885292"/>
            <a:ext cx="13716003" cy="1945427"/>
          </a:xfrm>
          <a:prstGeom prst="rect">
            <a:avLst/>
          </a:prstGeom>
          <a:noFill/>
          <a:ln>
            <a:noFill/>
          </a:ln>
        </p:spPr>
      </p:pic>
      <p:sp>
        <p:nvSpPr>
          <p:cNvPr id="297" name="Google Shape;297;p61"/>
          <p:cNvSpPr txBox="1"/>
          <p:nvPr/>
        </p:nvSpPr>
        <p:spPr>
          <a:xfrm>
            <a:off x="22593221" y="12435245"/>
            <a:ext cx="1463200" cy="1049600"/>
          </a:xfrm>
          <a:prstGeom prst="rect">
            <a:avLst/>
          </a:prstGeom>
          <a:noFill/>
          <a:ln>
            <a:noFill/>
          </a:ln>
        </p:spPr>
        <p:txBody>
          <a:bodyPr spcFirstLastPara="1" wrap="square" lIns="243800" tIns="243800" rIns="243800" bIns="243800" anchor="ctr" anchorCtr="0">
            <a:noAutofit/>
          </a:bodyPr>
          <a:lstStyle/>
          <a:p>
            <a:pPr marL="0" lvl="0" indent="0" algn="r" rtl="0">
              <a:spcBef>
                <a:spcPts val="0"/>
              </a:spcBef>
              <a:spcAft>
                <a:spcPts val="0"/>
              </a:spcAft>
              <a:buNone/>
            </a:pPr>
            <a:fld id="{00000000-1234-1234-1234-123412341234}" type="slidenum">
              <a:rPr lang="en" sz="2667">
                <a:solidFill>
                  <a:srgbClr val="ADADAD"/>
                </a:solidFill>
              </a:rPr>
              <a:pPr marL="0" lvl="0" indent="0" algn="r" rtl="0">
                <a:spcBef>
                  <a:spcPts val="0"/>
                </a:spcBef>
                <a:spcAft>
                  <a:spcPts val="0"/>
                </a:spcAft>
                <a:buNone/>
              </a:pPr>
              <a:t>‹#›</a:t>
            </a:fld>
            <a:endParaRPr sz="2667">
              <a:solidFill>
                <a:srgbClr val="ADADAD"/>
              </a:solidFill>
            </a:endParaRPr>
          </a:p>
        </p:txBody>
      </p:sp>
      <p:pic>
        <p:nvPicPr>
          <p:cNvPr id="298" name="Google Shape;298;p61" descr="github-mark-dark.png"/>
          <p:cNvPicPr preferRelativeResize="0"/>
          <p:nvPr/>
        </p:nvPicPr>
        <p:blipFill>
          <a:blip r:embed="rId3" cstate="screen">
            <a:alphaModFix amt="18000"/>
            <a:extLst>
              <a:ext uri="{28A0092B-C50C-407E-A947-70E740481C1C}">
                <a14:useLocalDpi xmlns:a14="http://schemas.microsoft.com/office/drawing/2010/main"/>
              </a:ext>
            </a:extLst>
          </a:blip>
          <a:stretch>
            <a:fillRect/>
          </a:stretch>
        </p:blipFill>
        <p:spPr>
          <a:xfrm>
            <a:off x="406400" y="12435218"/>
            <a:ext cx="896400" cy="874365"/>
          </a:xfrm>
          <a:prstGeom prst="rect">
            <a:avLst/>
          </a:prstGeom>
          <a:noFill/>
          <a:ln>
            <a:noFill/>
          </a:ln>
        </p:spPr>
      </p:pic>
    </p:spTree>
    <p:extLst>
      <p:ext uri="{BB962C8B-B14F-4D97-AF65-F5344CB8AC3E}">
        <p14:creationId xmlns:p14="http://schemas.microsoft.com/office/powerpoint/2010/main" val="9067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6" name="Text Placeholder 5"/>
          <p:cNvSpPr>
            <a:spLocks noGrp="1"/>
          </p:cNvSpPr>
          <p:nvPr>
            <p:ph type="body" sz="quarter" idx="10"/>
          </p:nvPr>
        </p:nvSpPr>
        <p:spPr>
          <a:xfrm>
            <a:off x="538478" y="2378358"/>
            <a:ext cx="23307045" cy="9433363"/>
          </a:xfrm>
        </p:spPr>
        <p:txBody>
          <a:bodyPr/>
          <a:lstStyle>
            <a:lvl1pPr marL="0" indent="0">
              <a:buNone/>
              <a:defRPr>
                <a:solidFill>
                  <a:schemeClr val="tx1"/>
                </a:solidFill>
              </a:defRPr>
            </a:lvl1pPr>
            <a:lvl2pPr marL="0" indent="0">
              <a:buFontTx/>
              <a:buNone/>
              <a:defRPr sz="3923"/>
            </a:lvl2pPr>
            <a:lvl3pPr marL="448246" indent="0">
              <a:buNone/>
              <a:defRPr/>
            </a:lvl3pPr>
            <a:lvl4pPr marL="896489" indent="0">
              <a:buNone/>
              <a:defRPr/>
            </a:lvl4pPr>
            <a:lvl5pPr marL="1344734"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289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Invertocat light">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0519903" y="5029200"/>
            <a:ext cx="3750589" cy="3657600"/>
          </a:xfrm>
          <a:prstGeom prst="rect">
            <a:avLst/>
          </a:prstGeom>
        </p:spPr>
      </p:pic>
      <p:pic>
        <p:nvPicPr>
          <p:cNvPr id="8" name="pasted-image.png"/>
          <p:cNvPicPr>
            <a:picLocks noChangeAspect="1"/>
          </p:cNvPicPr>
          <p:nvPr userDrawn="1"/>
        </p:nvPicPr>
        <p:blipFill>
          <a:blip r:embed="rId3">
            <a:alphaModFix amt="25000"/>
          </a:blip>
          <a:stretch>
            <a:fillRect/>
          </a:stretch>
        </p:blipFill>
        <p:spPr>
          <a:xfrm>
            <a:off x="361950" y="12723564"/>
            <a:ext cx="635000" cy="635001"/>
          </a:xfrm>
          <a:prstGeom prst="rect">
            <a:avLst/>
          </a:prstGeom>
          <a:ln w="12700">
            <a:miter lim="400000"/>
          </a:ln>
        </p:spPr>
      </p:pic>
      <p:sp>
        <p:nvSpPr>
          <p:cNvPr id="9" name="Shape 185"/>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latin typeface="+mj-lt"/>
                <a:ea typeface="+mj-ea"/>
                <a:cs typeface="+mj-cs"/>
                <a:sym typeface="Apex New"/>
              </a:defRPr>
            </a:pPr>
            <a:r>
              <a:rPr dirty="0">
                <a:solidFill>
                  <a:schemeClr val="tx2"/>
                </a:solidFill>
                <a:latin typeface="+mj-lt"/>
              </a:rPr>
              <a:t>Confidential and proprietary information</a:t>
            </a:r>
          </a:p>
        </p:txBody>
      </p:sp>
      <p:sp>
        <p:nvSpPr>
          <p:cNvPr id="11" name="Slide Number Placeholder 4"/>
          <p:cNvSpPr>
            <a:spLocks noGrp="1"/>
          </p:cNvSpPr>
          <p:nvPr>
            <p:ph type="sldNum" sz="quarter" idx="4"/>
          </p:nvPr>
        </p:nvSpPr>
        <p:spPr>
          <a:xfrm>
            <a:off x="23393471" y="12902565"/>
            <a:ext cx="477151" cy="276999"/>
          </a:xfrm>
          <a:prstGeom prst="rect">
            <a:avLst/>
          </a:prstGeom>
        </p:spPr>
        <p:txBody>
          <a:bodyPr anchor="ctr"/>
          <a:lstStyle>
            <a:lvl1pPr algn="r">
              <a:defRPr sz="1800">
                <a:solidFill>
                  <a:schemeClr val="tx2"/>
                </a:solidFill>
              </a:defRPr>
            </a:lvl1pPr>
          </a:lstStyle>
          <a:p>
            <a:fld id="{86CB4B4D-7CA3-9044-876B-883B54F8677D}" type="slidenum">
              <a:rPr lang="uk-UA" smtClean="0"/>
              <a:pPr/>
              <a:t>‹#›</a:t>
            </a:fld>
            <a:endParaRPr lang="uk-UA"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Logotype">
    <p:bg>
      <p:bgPr>
        <a:solidFill>
          <a:srgbClr val="1658C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9001548" y="5943600"/>
            <a:ext cx="6787299" cy="1828800"/>
          </a:xfrm>
          <a:prstGeom prst="rect">
            <a:avLst/>
          </a:prstGeom>
        </p:spPr>
      </p:pic>
      <p:pic>
        <p:nvPicPr>
          <p:cNvPr id="11" name="pasted-image.png"/>
          <p:cNvPicPr>
            <a:picLocks noChangeAspect="1"/>
          </p:cNvPicPr>
          <p:nvPr userDrawn="1"/>
        </p:nvPicPr>
        <p:blipFill>
          <a:blip r:embed="rId3">
            <a:alphaModFix amt="40000"/>
          </a:blip>
          <a:stretch>
            <a:fillRect/>
          </a:stretch>
        </p:blipFill>
        <p:spPr>
          <a:xfrm>
            <a:off x="361950" y="12723564"/>
            <a:ext cx="635000" cy="635001"/>
          </a:xfrm>
          <a:prstGeom prst="rect">
            <a:avLst/>
          </a:prstGeom>
          <a:ln w="12700">
            <a:miter lim="400000"/>
          </a:ln>
        </p:spPr>
      </p:pic>
      <p:sp>
        <p:nvSpPr>
          <p:cNvPr id="12" name="Shape 16"/>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solidFill>
                  <a:srgbClr val="FAFBFC"/>
                </a:solidFill>
                <a:latin typeface="+mj-lt"/>
                <a:ea typeface="+mj-ea"/>
                <a:cs typeface="+mj-cs"/>
                <a:sym typeface="Apex New"/>
              </a:defRPr>
            </a:pPr>
            <a:r>
              <a:rPr dirty="0">
                <a:solidFill>
                  <a:srgbClr val="FFFFFF">
                    <a:alpha val="50000"/>
                  </a:srgbClr>
                </a:solidFill>
              </a:rPr>
              <a:t>Confidential and proprietary information</a:t>
            </a:r>
          </a:p>
        </p:txBody>
      </p:sp>
      <p:sp>
        <p:nvSpPr>
          <p:cNvPr id="14" name="Slide Number Placeholder 4"/>
          <p:cNvSpPr>
            <a:spLocks noGrp="1"/>
          </p:cNvSpPr>
          <p:nvPr>
            <p:ph type="sldNum" sz="quarter" idx="4"/>
          </p:nvPr>
        </p:nvSpPr>
        <p:spPr>
          <a:xfrm>
            <a:off x="23393471" y="12902565"/>
            <a:ext cx="477151" cy="276999"/>
          </a:xfrm>
          <a:prstGeom prst="rect">
            <a:avLst/>
          </a:prstGeom>
        </p:spPr>
        <p:txBody>
          <a:bodyPr anchor="ctr"/>
          <a:lstStyle>
            <a:lvl1pPr algn="r">
              <a:defRPr sz="1800">
                <a:solidFill>
                  <a:srgbClr val="FFFFFF"/>
                </a:solidFill>
              </a:defRPr>
            </a:lvl1pPr>
          </a:lstStyle>
          <a:p>
            <a:fld id="{86CB4B4D-7CA3-9044-876B-883B54F8677D}" type="slidenum">
              <a:rPr lang="uk-UA" smtClean="0"/>
              <a:pPr/>
              <a:t>‹#›</a:t>
            </a:fld>
            <a:endParaRPr lang="uk-UA"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reserve="1">
  <p:cSld name="Logotype light">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9001549" y="5943600"/>
            <a:ext cx="6787299" cy="1828800"/>
          </a:xfrm>
          <a:prstGeom prst="rect">
            <a:avLst/>
          </a:prstGeom>
        </p:spPr>
      </p:pic>
      <p:pic>
        <p:nvPicPr>
          <p:cNvPr id="4" name="pasted-image.png"/>
          <p:cNvPicPr>
            <a:picLocks noChangeAspect="1"/>
          </p:cNvPicPr>
          <p:nvPr userDrawn="1"/>
        </p:nvPicPr>
        <p:blipFill>
          <a:blip r:embed="rId3">
            <a:alphaModFix amt="25000"/>
          </a:blip>
          <a:stretch>
            <a:fillRect/>
          </a:stretch>
        </p:blipFill>
        <p:spPr>
          <a:xfrm>
            <a:off x="361950" y="12723564"/>
            <a:ext cx="635000" cy="635001"/>
          </a:xfrm>
          <a:prstGeom prst="rect">
            <a:avLst/>
          </a:prstGeom>
          <a:ln w="12700">
            <a:miter lim="400000"/>
          </a:ln>
        </p:spPr>
      </p:pic>
      <p:sp>
        <p:nvSpPr>
          <p:cNvPr id="5" name="Shape 185"/>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latin typeface="+mj-lt"/>
                <a:ea typeface="+mj-ea"/>
                <a:cs typeface="+mj-cs"/>
                <a:sym typeface="Apex New"/>
              </a:defRPr>
            </a:pPr>
            <a:r>
              <a:rPr dirty="0">
                <a:solidFill>
                  <a:schemeClr val="tx2"/>
                </a:solidFill>
                <a:latin typeface="+mj-lt"/>
              </a:rPr>
              <a:t>Confidential and proprietary information</a:t>
            </a:r>
          </a:p>
        </p:txBody>
      </p:sp>
      <p:sp>
        <p:nvSpPr>
          <p:cNvPr id="8" name="Slide Number Placeholder 4"/>
          <p:cNvSpPr>
            <a:spLocks noGrp="1"/>
          </p:cNvSpPr>
          <p:nvPr>
            <p:ph type="sldNum" sz="quarter" idx="4"/>
          </p:nvPr>
        </p:nvSpPr>
        <p:spPr>
          <a:xfrm>
            <a:off x="23393471" y="12902565"/>
            <a:ext cx="477151" cy="276999"/>
          </a:xfrm>
          <a:prstGeom prst="rect">
            <a:avLst/>
          </a:prstGeom>
        </p:spPr>
        <p:txBody>
          <a:bodyPr anchor="ctr"/>
          <a:lstStyle>
            <a:lvl1pPr algn="r">
              <a:defRPr sz="1800">
                <a:solidFill>
                  <a:schemeClr val="tx2"/>
                </a:solidFill>
              </a:defRPr>
            </a:lvl1pPr>
          </a:lstStyle>
          <a:p>
            <a:fld id="{86CB4B4D-7CA3-9044-876B-883B54F8677D}" type="slidenum">
              <a:rPr lang="uk-UA" smtClean="0"/>
              <a:pPr/>
              <a:t>‹#›</a:t>
            </a:fld>
            <a:endParaRPr lang="uk-UA"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reserve="1">
  <p:cSld name="Chapter title &amp; subtitle light">
    <p:bg>
      <p:bgPr>
        <a:solidFill>
          <a:srgbClr val="FFFFFF"/>
        </a:solidFill>
        <a:effectLst/>
      </p:bgPr>
    </p:bg>
    <p:spTree>
      <p:nvGrpSpPr>
        <p:cNvPr id="1" name=""/>
        <p:cNvGrpSpPr/>
        <p:nvPr/>
      </p:nvGrpSpPr>
      <p:grpSpPr>
        <a:xfrm>
          <a:off x="0" y="0"/>
          <a:ext cx="0" cy="0"/>
          <a:chOff x="0" y="0"/>
          <a:chExt cx="0" cy="0"/>
        </a:xfrm>
      </p:grpSpPr>
      <p:sp>
        <p:nvSpPr>
          <p:cNvPr id="94" name="Shape 94"/>
          <p:cNvSpPr>
            <a:spLocks noGrp="1"/>
          </p:cNvSpPr>
          <p:nvPr>
            <p:ph type="title"/>
          </p:nvPr>
        </p:nvSpPr>
        <p:spPr>
          <a:xfrm>
            <a:off x="1778000" y="2298700"/>
            <a:ext cx="20828000" cy="4648200"/>
          </a:xfrm>
          <a:prstGeom prst="rect">
            <a:avLst/>
          </a:prstGeom>
        </p:spPr>
        <p:txBody>
          <a:bodyPr lIns="0" tIns="0" rIns="0" bIns="0" anchor="b">
            <a:normAutofit/>
          </a:bodyPr>
          <a:lstStyle>
            <a:lvl1pPr>
              <a:defRPr sz="16000" spc="-150">
                <a:solidFill>
                  <a:srgbClr val="24282D"/>
                </a:solidFill>
                <a:latin typeface="ApexNew-Medium"/>
                <a:ea typeface="ApexNew-Medium"/>
                <a:cs typeface="ApexNew-Medium"/>
                <a:sym typeface="ApexNew-Medium"/>
              </a:defRPr>
            </a:lvl1pPr>
          </a:lstStyle>
          <a:p>
            <a:r>
              <a:rPr lang="en-US"/>
              <a:t>Click to edit Master title style</a:t>
            </a:r>
            <a:endParaRPr dirty="0"/>
          </a:p>
        </p:txBody>
      </p:sp>
      <p:sp>
        <p:nvSpPr>
          <p:cNvPr id="95" name="Shape 95"/>
          <p:cNvSpPr>
            <a:spLocks noGrp="1"/>
          </p:cNvSpPr>
          <p:nvPr>
            <p:ph type="body" sz="quarter" idx="1"/>
          </p:nvPr>
        </p:nvSpPr>
        <p:spPr>
          <a:xfrm>
            <a:off x="1778000" y="7073900"/>
            <a:ext cx="20828000" cy="2767609"/>
          </a:xfrm>
          <a:prstGeom prst="rect">
            <a:avLst/>
          </a:prstGeom>
        </p:spPr>
        <p:txBody>
          <a:bodyPr anchor="t"/>
          <a:lstStyle>
            <a:lvl1pPr marL="0" indent="0" algn="ctr" defTabSz="825500">
              <a:spcBef>
                <a:spcPts val="0"/>
              </a:spcBef>
              <a:buSzTx/>
              <a:buNone/>
              <a:defRPr sz="6000" spc="0">
                <a:solidFill>
                  <a:srgbClr val="959DA5"/>
                </a:solidFill>
              </a:defRPr>
            </a:lvl1pPr>
            <a:lvl2pPr marL="0" indent="0" algn="ctr" defTabSz="825500">
              <a:spcBef>
                <a:spcPts val="0"/>
              </a:spcBef>
              <a:buSzTx/>
              <a:buNone/>
              <a:defRPr sz="6000" spc="0">
                <a:solidFill>
                  <a:srgbClr val="959DA5"/>
                </a:solidFill>
              </a:defRPr>
            </a:lvl2pPr>
            <a:lvl3pPr marL="0" indent="0" algn="ctr" defTabSz="825500">
              <a:spcBef>
                <a:spcPts val="0"/>
              </a:spcBef>
              <a:buSzTx/>
              <a:buNone/>
              <a:defRPr sz="6000" spc="0">
                <a:solidFill>
                  <a:srgbClr val="959DA5"/>
                </a:solidFill>
              </a:defRPr>
            </a:lvl3pPr>
            <a:lvl4pPr marL="0" indent="0" algn="ctr" defTabSz="825500">
              <a:spcBef>
                <a:spcPts val="0"/>
              </a:spcBef>
              <a:buSzTx/>
              <a:buNone/>
              <a:defRPr sz="6000" spc="0">
                <a:solidFill>
                  <a:srgbClr val="959DA5"/>
                </a:solidFill>
              </a:defRPr>
            </a:lvl4pPr>
            <a:lvl5pPr marL="0" indent="0" algn="ctr" defTabSz="825500">
              <a:spcBef>
                <a:spcPts val="0"/>
              </a:spcBef>
              <a:buSzTx/>
              <a:buNone/>
              <a:defRPr sz="6000" spc="0">
                <a:solidFill>
                  <a:srgbClr val="959DA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pic>
        <p:nvPicPr>
          <p:cNvPr id="7" name="pasted-image.png"/>
          <p:cNvPicPr>
            <a:picLocks noChangeAspect="1"/>
          </p:cNvPicPr>
          <p:nvPr userDrawn="1"/>
        </p:nvPicPr>
        <p:blipFill>
          <a:blip r:embed="rId2">
            <a:alphaModFix amt="25000"/>
          </a:blip>
          <a:stretch>
            <a:fillRect/>
          </a:stretch>
        </p:blipFill>
        <p:spPr>
          <a:xfrm>
            <a:off x="304800" y="12725400"/>
            <a:ext cx="635000" cy="635001"/>
          </a:xfrm>
          <a:prstGeom prst="rect">
            <a:avLst/>
          </a:prstGeom>
          <a:ln w="12700">
            <a:miter lim="400000"/>
          </a:ln>
        </p:spPr>
      </p:pic>
      <p:sp>
        <p:nvSpPr>
          <p:cNvPr id="8" name="Shape 185"/>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latin typeface="+mj-lt"/>
                <a:ea typeface="+mj-ea"/>
                <a:cs typeface="+mj-cs"/>
                <a:sym typeface="Apex New"/>
              </a:defRPr>
            </a:pPr>
            <a:r>
              <a:rPr dirty="0">
                <a:solidFill>
                  <a:schemeClr val="tx2"/>
                </a:solidFill>
                <a:latin typeface="+mj-lt"/>
              </a:rPr>
              <a:t>Confidential and proprietary information</a:t>
            </a:r>
          </a:p>
        </p:txBody>
      </p:sp>
      <p:sp>
        <p:nvSpPr>
          <p:cNvPr id="10" name="Slide Number Placeholder 4"/>
          <p:cNvSpPr>
            <a:spLocks noGrp="1"/>
          </p:cNvSpPr>
          <p:nvPr>
            <p:ph type="sldNum" sz="quarter" idx="4"/>
          </p:nvPr>
        </p:nvSpPr>
        <p:spPr>
          <a:xfrm>
            <a:off x="23393471" y="12902565"/>
            <a:ext cx="477151" cy="276999"/>
          </a:xfrm>
          <a:prstGeom prst="rect">
            <a:avLst/>
          </a:prstGeom>
        </p:spPr>
        <p:txBody>
          <a:bodyPr anchor="ctr"/>
          <a:lstStyle>
            <a:lvl1pPr algn="r">
              <a:defRPr sz="1800">
                <a:solidFill>
                  <a:schemeClr val="tx2"/>
                </a:solidFill>
              </a:defRPr>
            </a:lvl1pPr>
          </a:lstStyle>
          <a:p>
            <a:fld id="{86CB4B4D-7CA3-9044-876B-883B54F8677D}" type="slidenum">
              <a:rPr lang="uk-UA" smtClean="0"/>
              <a:pPr/>
              <a:t>‹#›</a:t>
            </a:fld>
            <a:endParaRPr lang="uk-UA"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reserve="1">
  <p:cSld name="Title">
    <p:bg>
      <p:bgPr>
        <a:solidFill>
          <a:srgbClr val="1458C5"/>
        </a:solidFill>
        <a:effectLst/>
      </p:bgPr>
    </p:bg>
    <p:spTree>
      <p:nvGrpSpPr>
        <p:cNvPr id="1" name=""/>
        <p:cNvGrpSpPr/>
        <p:nvPr/>
      </p:nvGrpSpPr>
      <p:grpSpPr>
        <a:xfrm>
          <a:off x="0" y="0"/>
          <a:ext cx="0" cy="0"/>
          <a:chOff x="0" y="0"/>
          <a:chExt cx="0" cy="0"/>
        </a:xfrm>
      </p:grpSpPr>
      <p:sp>
        <p:nvSpPr>
          <p:cNvPr id="221" name="Shape 221"/>
          <p:cNvSpPr>
            <a:spLocks noGrp="1"/>
          </p:cNvSpPr>
          <p:nvPr>
            <p:ph type="title"/>
          </p:nvPr>
        </p:nvSpPr>
        <p:spPr>
          <a:xfrm>
            <a:off x="1270000" y="762000"/>
            <a:ext cx="21844000" cy="2032000"/>
          </a:xfrm>
          <a:prstGeom prst="rect">
            <a:avLst/>
          </a:prstGeom>
        </p:spPr>
        <p:txBody>
          <a:bodyPr lIns="0" tIns="0" rIns="0" bIns="0" anchor="ctr"/>
          <a:lstStyle>
            <a:lvl1pPr algn="l" defTabSz="821530">
              <a:defRPr sz="10000" spc="-150">
                <a:solidFill>
                  <a:srgbClr val="FFFFFF"/>
                </a:solidFill>
                <a:latin typeface="ApexNew-Medium"/>
                <a:ea typeface="ApexNew-Medium"/>
                <a:cs typeface="ApexNew-Medium"/>
                <a:sym typeface="ApexNew-Medium"/>
              </a:defRPr>
            </a:lvl1pPr>
          </a:lstStyle>
          <a:p>
            <a:r>
              <a:rPr lang="en-US"/>
              <a:t>Click to edit Master title style</a:t>
            </a:r>
            <a:endParaRPr dirty="0"/>
          </a:p>
        </p:txBody>
      </p:sp>
      <p:pic>
        <p:nvPicPr>
          <p:cNvPr id="16" name="pasted-image.png"/>
          <p:cNvPicPr>
            <a:picLocks noChangeAspect="1"/>
          </p:cNvPicPr>
          <p:nvPr userDrawn="1"/>
        </p:nvPicPr>
        <p:blipFill>
          <a:blip r:embed="rId2">
            <a:alphaModFix amt="40000"/>
          </a:blip>
          <a:stretch>
            <a:fillRect/>
          </a:stretch>
        </p:blipFill>
        <p:spPr>
          <a:xfrm>
            <a:off x="361950" y="12723564"/>
            <a:ext cx="635000" cy="635001"/>
          </a:xfrm>
          <a:prstGeom prst="rect">
            <a:avLst/>
          </a:prstGeom>
          <a:ln w="12700">
            <a:miter lim="400000"/>
          </a:ln>
        </p:spPr>
      </p:pic>
      <p:sp>
        <p:nvSpPr>
          <p:cNvPr id="17" name="Shape 16"/>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solidFill>
                  <a:srgbClr val="FAFBFC"/>
                </a:solidFill>
                <a:latin typeface="+mj-lt"/>
                <a:ea typeface="+mj-ea"/>
                <a:cs typeface="+mj-cs"/>
                <a:sym typeface="Apex New"/>
              </a:defRPr>
            </a:pPr>
            <a:r>
              <a:rPr dirty="0">
                <a:solidFill>
                  <a:srgbClr val="FFFFFF">
                    <a:alpha val="50000"/>
                  </a:srgbClr>
                </a:solidFill>
              </a:rPr>
              <a:t>Confidential and proprietary information</a:t>
            </a:r>
          </a:p>
        </p:txBody>
      </p:sp>
      <p:sp>
        <p:nvSpPr>
          <p:cNvPr id="19" name="Slide Number Placeholder 4"/>
          <p:cNvSpPr>
            <a:spLocks noGrp="1"/>
          </p:cNvSpPr>
          <p:nvPr>
            <p:ph type="sldNum" sz="quarter" idx="4"/>
          </p:nvPr>
        </p:nvSpPr>
        <p:spPr>
          <a:xfrm>
            <a:off x="23393471" y="12902565"/>
            <a:ext cx="477151" cy="276999"/>
          </a:xfrm>
          <a:prstGeom prst="rect">
            <a:avLst/>
          </a:prstGeom>
        </p:spPr>
        <p:txBody>
          <a:bodyPr anchor="ctr"/>
          <a:lstStyle>
            <a:lvl1pPr algn="r">
              <a:defRPr sz="1800">
                <a:solidFill>
                  <a:srgbClr val="FFFFFF"/>
                </a:solidFill>
              </a:defRPr>
            </a:lvl1pPr>
          </a:lstStyle>
          <a:p>
            <a:fld id="{86CB4B4D-7CA3-9044-876B-883B54F8677D}" type="slidenum">
              <a:rPr lang="uk-UA" smtClean="0"/>
              <a:pPr/>
              <a:t>‹#›</a:t>
            </a:fld>
            <a:endParaRPr lang="uk-UA"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reserve="1">
  <p:cSld name="Title light">
    <p:bg>
      <p:bgPr>
        <a:solidFill>
          <a:srgbClr val="FFFFFF"/>
        </a:solidFill>
        <a:effectLst/>
      </p:bgPr>
    </p:bg>
    <p:spTree>
      <p:nvGrpSpPr>
        <p:cNvPr id="1" name=""/>
        <p:cNvGrpSpPr/>
        <p:nvPr/>
      </p:nvGrpSpPr>
      <p:grpSpPr>
        <a:xfrm>
          <a:off x="0" y="0"/>
          <a:ext cx="0" cy="0"/>
          <a:chOff x="0" y="0"/>
          <a:chExt cx="0" cy="0"/>
        </a:xfrm>
      </p:grpSpPr>
      <p:sp>
        <p:nvSpPr>
          <p:cNvPr id="221" name="Shape 221"/>
          <p:cNvSpPr>
            <a:spLocks noGrp="1"/>
          </p:cNvSpPr>
          <p:nvPr>
            <p:ph type="title"/>
          </p:nvPr>
        </p:nvSpPr>
        <p:spPr>
          <a:xfrm>
            <a:off x="1270000" y="762000"/>
            <a:ext cx="21844000" cy="2032000"/>
          </a:xfrm>
          <a:prstGeom prst="rect">
            <a:avLst/>
          </a:prstGeom>
        </p:spPr>
        <p:txBody>
          <a:bodyPr lIns="0" tIns="0" rIns="0" bIns="0" anchor="ctr"/>
          <a:lstStyle>
            <a:lvl1pPr algn="l" defTabSz="821530">
              <a:defRPr sz="10000" spc="-150">
                <a:solidFill>
                  <a:srgbClr val="2F363D"/>
                </a:solidFill>
                <a:latin typeface="ApexNew-Medium"/>
                <a:ea typeface="ApexNew-Medium"/>
                <a:cs typeface="ApexNew-Medium"/>
                <a:sym typeface="ApexNew-Medium"/>
              </a:defRPr>
            </a:lvl1pPr>
          </a:lstStyle>
          <a:p>
            <a:r>
              <a:rPr lang="en-US"/>
              <a:t>Click to edit Master title style</a:t>
            </a:r>
            <a:endParaRPr dirty="0"/>
          </a:p>
        </p:txBody>
      </p:sp>
      <p:pic>
        <p:nvPicPr>
          <p:cNvPr id="7" name="pasted-image.png"/>
          <p:cNvPicPr>
            <a:picLocks noChangeAspect="1"/>
          </p:cNvPicPr>
          <p:nvPr userDrawn="1"/>
        </p:nvPicPr>
        <p:blipFill>
          <a:blip r:embed="rId2">
            <a:alphaModFix amt="25000"/>
          </a:blip>
          <a:stretch>
            <a:fillRect/>
          </a:stretch>
        </p:blipFill>
        <p:spPr>
          <a:xfrm>
            <a:off x="361950" y="12723564"/>
            <a:ext cx="635000" cy="635001"/>
          </a:xfrm>
          <a:prstGeom prst="rect">
            <a:avLst/>
          </a:prstGeom>
          <a:ln w="12700">
            <a:miter lim="400000"/>
          </a:ln>
        </p:spPr>
      </p:pic>
      <p:sp>
        <p:nvSpPr>
          <p:cNvPr id="8" name="Shape 185"/>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latin typeface="+mj-lt"/>
                <a:ea typeface="+mj-ea"/>
                <a:cs typeface="+mj-cs"/>
                <a:sym typeface="Apex New"/>
              </a:defRPr>
            </a:pPr>
            <a:r>
              <a:rPr dirty="0">
                <a:solidFill>
                  <a:schemeClr val="tx2"/>
                </a:solidFill>
                <a:latin typeface="+mj-lt"/>
              </a:rPr>
              <a:t>Confidential and proprietary information</a:t>
            </a:r>
          </a:p>
        </p:txBody>
      </p:sp>
      <p:sp>
        <p:nvSpPr>
          <p:cNvPr id="9" name="Shape 186"/>
          <p:cNvSpPr>
            <a:spLocks noGrp="1"/>
          </p:cNvSpPr>
          <p:nvPr>
            <p:ph type="sldNum" sz="quarter" idx="2"/>
          </p:nvPr>
        </p:nvSpPr>
        <p:spPr>
          <a:xfrm>
            <a:off x="23393471" y="12902565"/>
            <a:ext cx="477151" cy="276999"/>
          </a:xfrm>
          <a:prstGeom prst="rect">
            <a:avLst/>
          </a:prstGeom>
        </p:spPr>
        <p:txBody>
          <a:bodyPr wrap="square"/>
          <a:lstStyle>
            <a:lvl1pPr>
              <a:defRPr>
                <a:solidFill>
                  <a:schemeClr val="tx2"/>
                </a:solidFill>
              </a:defRPr>
            </a:lvl1pPr>
          </a:lstStyle>
          <a:p>
            <a:fld id="{86CB4B4D-7CA3-9044-876B-883B54F8677D}" type="slidenum">
              <a:rPr lang="uk-UA" smtClean="0"/>
              <a:pPr/>
              <a:t>‹#›</a:t>
            </a:fld>
            <a:endParaRPr lang="uk-UA"/>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reserve="1">
  <p:cSld name="Title w/ subtitle">
    <p:bg>
      <p:bgPr>
        <a:solidFill>
          <a:srgbClr val="1458C5"/>
        </a:solidFill>
        <a:effectLst/>
      </p:bgPr>
    </p:bg>
    <p:spTree>
      <p:nvGrpSpPr>
        <p:cNvPr id="1" name=""/>
        <p:cNvGrpSpPr/>
        <p:nvPr/>
      </p:nvGrpSpPr>
      <p:grpSpPr>
        <a:xfrm>
          <a:off x="0" y="0"/>
          <a:ext cx="0" cy="0"/>
          <a:chOff x="0" y="0"/>
          <a:chExt cx="0" cy="0"/>
        </a:xfrm>
      </p:grpSpPr>
      <p:sp>
        <p:nvSpPr>
          <p:cNvPr id="202" name="Shape 202"/>
          <p:cNvSpPr>
            <a:spLocks noGrp="1"/>
          </p:cNvSpPr>
          <p:nvPr>
            <p:ph type="title"/>
          </p:nvPr>
        </p:nvSpPr>
        <p:spPr>
          <a:xfrm>
            <a:off x="1270000" y="762000"/>
            <a:ext cx="21844000" cy="2032000"/>
          </a:xfrm>
          <a:prstGeom prst="rect">
            <a:avLst/>
          </a:prstGeom>
        </p:spPr>
        <p:txBody>
          <a:bodyPr lIns="0" tIns="0" rIns="0" bIns="0" anchor="ctr"/>
          <a:lstStyle>
            <a:lvl1pPr algn="l" defTabSz="821530">
              <a:defRPr sz="10000" spc="-150">
                <a:solidFill>
                  <a:srgbClr val="FFFFFF"/>
                </a:solidFill>
                <a:latin typeface="ApexNew-Medium"/>
                <a:ea typeface="ApexNew-Medium"/>
                <a:cs typeface="ApexNew-Medium"/>
                <a:sym typeface="ApexNew-Medium"/>
              </a:defRPr>
            </a:lvl1pPr>
          </a:lstStyle>
          <a:p>
            <a:r>
              <a:rPr lang="en-US"/>
              <a:t>Click to edit Master title style</a:t>
            </a:r>
            <a:endParaRPr dirty="0"/>
          </a:p>
        </p:txBody>
      </p:sp>
      <p:sp>
        <p:nvSpPr>
          <p:cNvPr id="203" name="Shape 203"/>
          <p:cNvSpPr>
            <a:spLocks noGrp="1"/>
          </p:cNvSpPr>
          <p:nvPr>
            <p:ph type="body" sz="quarter" idx="1"/>
          </p:nvPr>
        </p:nvSpPr>
        <p:spPr>
          <a:xfrm>
            <a:off x="1270000" y="2476500"/>
            <a:ext cx="21844000" cy="1589485"/>
          </a:xfrm>
          <a:prstGeom prst="rect">
            <a:avLst/>
          </a:prstGeom>
        </p:spPr>
        <p:txBody>
          <a:bodyPr anchor="t"/>
          <a:lstStyle>
            <a:lvl1pPr marL="0" indent="0" defTabSz="825500">
              <a:spcBef>
                <a:spcPts val="0"/>
              </a:spcBef>
              <a:buSzTx/>
              <a:buNone/>
              <a:defRPr sz="4000" spc="0">
                <a:solidFill>
                  <a:srgbClr val="FFFFFF">
                    <a:alpha val="60000"/>
                  </a:srgbClr>
                </a:solidFill>
              </a:defRPr>
            </a:lvl1pPr>
            <a:lvl2pPr marL="0" indent="0" defTabSz="825500">
              <a:spcBef>
                <a:spcPts val="0"/>
              </a:spcBef>
              <a:buSzTx/>
              <a:buNone/>
              <a:defRPr sz="4000" spc="0">
                <a:solidFill>
                  <a:srgbClr val="FFFFFF">
                    <a:alpha val="60000"/>
                  </a:srgbClr>
                </a:solidFill>
              </a:defRPr>
            </a:lvl2pPr>
            <a:lvl3pPr marL="0" indent="0" defTabSz="825500">
              <a:spcBef>
                <a:spcPts val="0"/>
              </a:spcBef>
              <a:buSzTx/>
              <a:buNone/>
              <a:defRPr sz="4000" spc="0">
                <a:solidFill>
                  <a:srgbClr val="FFFFFF">
                    <a:alpha val="60000"/>
                  </a:srgbClr>
                </a:solidFill>
              </a:defRPr>
            </a:lvl3pPr>
            <a:lvl4pPr marL="0" indent="0" defTabSz="825500">
              <a:spcBef>
                <a:spcPts val="0"/>
              </a:spcBef>
              <a:buSzTx/>
              <a:buNone/>
              <a:defRPr sz="4000" spc="0">
                <a:solidFill>
                  <a:srgbClr val="FFFFFF">
                    <a:alpha val="60000"/>
                  </a:srgbClr>
                </a:solidFill>
              </a:defRPr>
            </a:lvl4pPr>
            <a:lvl5pPr marL="0" indent="0" defTabSz="825500">
              <a:spcBef>
                <a:spcPts val="0"/>
              </a:spcBef>
              <a:buSzTx/>
              <a:buNone/>
              <a:defRPr sz="4000" spc="0">
                <a:solidFill>
                  <a:srgbClr val="FFFFFF">
                    <a:alpha val="60000"/>
                  </a:srgb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pic>
        <p:nvPicPr>
          <p:cNvPr id="19" name="pasted-image.png"/>
          <p:cNvPicPr>
            <a:picLocks noChangeAspect="1"/>
          </p:cNvPicPr>
          <p:nvPr userDrawn="1"/>
        </p:nvPicPr>
        <p:blipFill>
          <a:blip r:embed="rId2">
            <a:alphaModFix amt="40000"/>
          </a:blip>
          <a:stretch>
            <a:fillRect/>
          </a:stretch>
        </p:blipFill>
        <p:spPr>
          <a:xfrm>
            <a:off x="361950" y="12723564"/>
            <a:ext cx="635000" cy="635001"/>
          </a:xfrm>
          <a:prstGeom prst="rect">
            <a:avLst/>
          </a:prstGeom>
          <a:ln w="12700">
            <a:miter lim="400000"/>
          </a:ln>
        </p:spPr>
      </p:pic>
      <p:sp>
        <p:nvSpPr>
          <p:cNvPr id="20" name="Shape 16"/>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solidFill>
                  <a:srgbClr val="FAFBFC"/>
                </a:solidFill>
                <a:latin typeface="+mj-lt"/>
                <a:ea typeface="+mj-ea"/>
                <a:cs typeface="+mj-cs"/>
                <a:sym typeface="Apex New"/>
              </a:defRPr>
            </a:pPr>
            <a:r>
              <a:rPr dirty="0">
                <a:solidFill>
                  <a:srgbClr val="FFFFFF">
                    <a:alpha val="50000"/>
                  </a:srgbClr>
                </a:solidFill>
              </a:rPr>
              <a:t>Confidential and proprietary information</a:t>
            </a:r>
          </a:p>
        </p:txBody>
      </p:sp>
      <p:sp>
        <p:nvSpPr>
          <p:cNvPr id="22" name="Slide Number Placeholder 4"/>
          <p:cNvSpPr>
            <a:spLocks noGrp="1"/>
          </p:cNvSpPr>
          <p:nvPr>
            <p:ph type="sldNum" sz="quarter" idx="4"/>
          </p:nvPr>
        </p:nvSpPr>
        <p:spPr>
          <a:xfrm>
            <a:off x="23393471" y="12902565"/>
            <a:ext cx="477151" cy="276999"/>
          </a:xfrm>
          <a:prstGeom prst="rect">
            <a:avLst/>
          </a:prstGeom>
        </p:spPr>
        <p:txBody>
          <a:bodyPr anchor="ctr"/>
          <a:lstStyle>
            <a:lvl1pPr algn="r">
              <a:defRPr sz="1800">
                <a:solidFill>
                  <a:srgbClr val="FFFFFF"/>
                </a:solidFill>
              </a:defRPr>
            </a:lvl1pPr>
          </a:lstStyle>
          <a:p>
            <a:fld id="{86CB4B4D-7CA3-9044-876B-883B54F8677D}" type="slidenum">
              <a:rPr lang="uk-UA" smtClean="0"/>
              <a:pPr/>
              <a:t>‹#›</a:t>
            </a:fld>
            <a:endParaRPr lang="uk-UA"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reserve="1">
  <p:cSld name="Title w/ subtitle light">
    <p:bg>
      <p:bgPr>
        <a:solidFill>
          <a:srgbClr val="FFFFFF"/>
        </a:solidFill>
        <a:effectLst/>
      </p:bgPr>
    </p:bg>
    <p:spTree>
      <p:nvGrpSpPr>
        <p:cNvPr id="1" name=""/>
        <p:cNvGrpSpPr/>
        <p:nvPr/>
      </p:nvGrpSpPr>
      <p:grpSpPr>
        <a:xfrm>
          <a:off x="0" y="0"/>
          <a:ext cx="0" cy="0"/>
          <a:chOff x="0" y="0"/>
          <a:chExt cx="0" cy="0"/>
        </a:xfrm>
      </p:grpSpPr>
      <p:sp>
        <p:nvSpPr>
          <p:cNvPr id="202" name="Shape 202"/>
          <p:cNvSpPr>
            <a:spLocks noGrp="1"/>
          </p:cNvSpPr>
          <p:nvPr>
            <p:ph type="title"/>
          </p:nvPr>
        </p:nvSpPr>
        <p:spPr>
          <a:xfrm>
            <a:off x="1270000" y="762000"/>
            <a:ext cx="21844000" cy="2032000"/>
          </a:xfrm>
          <a:prstGeom prst="rect">
            <a:avLst/>
          </a:prstGeom>
        </p:spPr>
        <p:txBody>
          <a:bodyPr lIns="0" tIns="0" rIns="0" bIns="0" anchor="ctr"/>
          <a:lstStyle>
            <a:lvl1pPr algn="l" defTabSz="821530">
              <a:defRPr sz="10000" spc="-150">
                <a:solidFill>
                  <a:srgbClr val="2F363D"/>
                </a:solidFill>
                <a:latin typeface="ApexNew-Medium"/>
                <a:ea typeface="ApexNew-Medium"/>
                <a:cs typeface="ApexNew-Medium"/>
                <a:sym typeface="ApexNew-Medium"/>
              </a:defRPr>
            </a:lvl1pPr>
          </a:lstStyle>
          <a:p>
            <a:r>
              <a:rPr lang="en-US"/>
              <a:t>Click to edit Master title style</a:t>
            </a:r>
            <a:endParaRPr dirty="0"/>
          </a:p>
        </p:txBody>
      </p:sp>
      <p:sp>
        <p:nvSpPr>
          <p:cNvPr id="203" name="Shape 203"/>
          <p:cNvSpPr>
            <a:spLocks noGrp="1"/>
          </p:cNvSpPr>
          <p:nvPr>
            <p:ph type="body" sz="quarter" idx="1"/>
          </p:nvPr>
        </p:nvSpPr>
        <p:spPr>
          <a:xfrm>
            <a:off x="1270000" y="2476500"/>
            <a:ext cx="21844000" cy="1589485"/>
          </a:xfrm>
          <a:prstGeom prst="rect">
            <a:avLst/>
          </a:prstGeom>
        </p:spPr>
        <p:txBody>
          <a:bodyPr anchor="t"/>
          <a:lstStyle>
            <a:lvl1pPr marL="0" indent="0" defTabSz="825500">
              <a:spcBef>
                <a:spcPts val="0"/>
              </a:spcBef>
              <a:buSzTx/>
              <a:buNone/>
              <a:defRPr sz="4000" spc="0">
                <a:solidFill>
                  <a:srgbClr val="000000">
                    <a:alpha val="64999"/>
                  </a:srgbClr>
                </a:solidFill>
              </a:defRPr>
            </a:lvl1pPr>
            <a:lvl2pPr marL="0" indent="0" defTabSz="825500">
              <a:spcBef>
                <a:spcPts val="0"/>
              </a:spcBef>
              <a:buSzTx/>
              <a:buNone/>
              <a:defRPr sz="4000" spc="0">
                <a:solidFill>
                  <a:srgbClr val="000000">
                    <a:alpha val="64999"/>
                  </a:srgbClr>
                </a:solidFill>
              </a:defRPr>
            </a:lvl2pPr>
            <a:lvl3pPr marL="0" indent="0" defTabSz="825500">
              <a:spcBef>
                <a:spcPts val="0"/>
              </a:spcBef>
              <a:buSzTx/>
              <a:buNone/>
              <a:defRPr sz="4000" spc="0">
                <a:solidFill>
                  <a:srgbClr val="000000">
                    <a:alpha val="64999"/>
                  </a:srgbClr>
                </a:solidFill>
              </a:defRPr>
            </a:lvl3pPr>
            <a:lvl4pPr marL="0" indent="0" defTabSz="825500">
              <a:spcBef>
                <a:spcPts val="0"/>
              </a:spcBef>
              <a:buSzTx/>
              <a:buNone/>
              <a:defRPr sz="4000" spc="0">
                <a:solidFill>
                  <a:srgbClr val="000000">
                    <a:alpha val="64999"/>
                  </a:srgbClr>
                </a:solidFill>
              </a:defRPr>
            </a:lvl4pPr>
            <a:lvl5pPr marL="0" indent="0" defTabSz="825500">
              <a:spcBef>
                <a:spcPts val="0"/>
              </a:spcBef>
              <a:buSzTx/>
              <a:buNone/>
              <a:defRPr sz="4000" spc="0">
                <a:solidFill>
                  <a:srgbClr val="000000">
                    <a:alpha val="64999"/>
                  </a:srgb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pic>
        <p:nvPicPr>
          <p:cNvPr id="7" name="pasted-image.png"/>
          <p:cNvPicPr>
            <a:picLocks noChangeAspect="1"/>
          </p:cNvPicPr>
          <p:nvPr userDrawn="1"/>
        </p:nvPicPr>
        <p:blipFill>
          <a:blip r:embed="rId2">
            <a:alphaModFix amt="25000"/>
          </a:blip>
          <a:stretch>
            <a:fillRect/>
          </a:stretch>
        </p:blipFill>
        <p:spPr>
          <a:xfrm>
            <a:off x="361950" y="12723564"/>
            <a:ext cx="635000" cy="635001"/>
          </a:xfrm>
          <a:prstGeom prst="rect">
            <a:avLst/>
          </a:prstGeom>
          <a:ln w="12700">
            <a:miter lim="400000"/>
          </a:ln>
        </p:spPr>
      </p:pic>
      <p:sp>
        <p:nvSpPr>
          <p:cNvPr id="8" name="Shape 185"/>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latin typeface="+mj-lt"/>
                <a:ea typeface="+mj-ea"/>
                <a:cs typeface="+mj-cs"/>
                <a:sym typeface="Apex New"/>
              </a:defRPr>
            </a:pPr>
            <a:r>
              <a:rPr dirty="0">
                <a:solidFill>
                  <a:schemeClr val="tx2"/>
                </a:solidFill>
                <a:latin typeface="+mj-lt"/>
              </a:rPr>
              <a:t>Confidential and proprietary information</a:t>
            </a:r>
          </a:p>
        </p:txBody>
      </p:sp>
      <p:sp>
        <p:nvSpPr>
          <p:cNvPr id="9" name="Shape 186"/>
          <p:cNvSpPr>
            <a:spLocks noGrp="1"/>
          </p:cNvSpPr>
          <p:nvPr>
            <p:ph type="sldNum" sz="quarter" idx="2"/>
          </p:nvPr>
        </p:nvSpPr>
        <p:spPr>
          <a:xfrm>
            <a:off x="23393471" y="12902565"/>
            <a:ext cx="477151" cy="276999"/>
          </a:xfrm>
          <a:prstGeom prst="rect">
            <a:avLst/>
          </a:prstGeom>
        </p:spPr>
        <p:txBody>
          <a:bodyPr wrap="square"/>
          <a:lstStyle>
            <a:lvl1pPr>
              <a:defRPr>
                <a:solidFill>
                  <a:schemeClr val="tx2"/>
                </a:solidFill>
              </a:defRPr>
            </a:lvl1pPr>
          </a:lstStyle>
          <a:p>
            <a:fld id="{86CB4B4D-7CA3-9044-876B-883B54F8677D}" type="slidenum">
              <a:rPr lang="uk-UA" smtClean="0"/>
              <a:pPr/>
              <a:t>‹#›</a:t>
            </a:fld>
            <a:endParaRPr lang="uk-UA"/>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58C5"/>
        </a:solid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1270000" y="1778000"/>
            <a:ext cx="21844000" cy="10160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pic>
        <p:nvPicPr>
          <p:cNvPr id="12" name="pasted-image.png"/>
          <p:cNvPicPr>
            <a:picLocks noChangeAspect="1"/>
          </p:cNvPicPr>
          <p:nvPr userDrawn="1"/>
        </p:nvPicPr>
        <p:blipFill>
          <a:blip r:embed="rId16">
            <a:alphaModFix amt="40000"/>
          </a:blip>
          <a:stretch>
            <a:fillRect/>
          </a:stretch>
        </p:blipFill>
        <p:spPr>
          <a:xfrm>
            <a:off x="361950" y="12723564"/>
            <a:ext cx="635000" cy="635001"/>
          </a:xfrm>
          <a:prstGeom prst="rect">
            <a:avLst/>
          </a:prstGeom>
          <a:ln w="12700">
            <a:miter lim="400000"/>
          </a:ln>
        </p:spPr>
      </p:pic>
      <p:sp>
        <p:nvSpPr>
          <p:cNvPr id="13" name="Shape 16"/>
          <p:cNvSpPr/>
          <p:nvPr userDrawn="1"/>
        </p:nvSpPr>
        <p:spPr>
          <a:xfrm>
            <a:off x="1167447" y="12902565"/>
            <a:ext cx="371896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4" algn="l">
              <a:defRPr sz="1800" spc="-35">
                <a:solidFill>
                  <a:srgbClr val="FAFBFC"/>
                </a:solidFill>
                <a:latin typeface="+mj-lt"/>
                <a:ea typeface="+mj-ea"/>
                <a:cs typeface="+mj-cs"/>
                <a:sym typeface="Apex New"/>
              </a:defRPr>
            </a:pPr>
            <a:r>
              <a:rPr dirty="0">
                <a:solidFill>
                  <a:srgbClr val="FFFFFF">
                    <a:alpha val="50000"/>
                  </a:srgbClr>
                </a:solidFill>
              </a:rPr>
              <a:t>Confidential and proprietary information</a:t>
            </a:r>
          </a:p>
        </p:txBody>
      </p:sp>
      <p:sp>
        <p:nvSpPr>
          <p:cNvPr id="15" name="Slide Number Placeholder 4"/>
          <p:cNvSpPr>
            <a:spLocks noGrp="1"/>
          </p:cNvSpPr>
          <p:nvPr>
            <p:ph type="sldNum" sz="quarter" idx="4"/>
          </p:nvPr>
        </p:nvSpPr>
        <p:spPr>
          <a:xfrm>
            <a:off x="23393471" y="12902565"/>
            <a:ext cx="477151" cy="276999"/>
          </a:xfrm>
          <a:prstGeom prst="rect">
            <a:avLst/>
          </a:prstGeom>
        </p:spPr>
        <p:txBody>
          <a:bodyPr anchor="ctr"/>
          <a:lstStyle>
            <a:lvl1pPr algn="r">
              <a:defRPr sz="1800">
                <a:solidFill>
                  <a:srgbClr val="FFFFFF"/>
                </a:solidFill>
              </a:defRPr>
            </a:lvl1pPr>
          </a:lstStyle>
          <a:p>
            <a:fld id="{86CB4B4D-7CA3-9044-876B-883B54F8677D}" type="slidenum">
              <a:rPr lang="uk-UA" smtClean="0"/>
              <a:pPr/>
              <a:t>‹#›</a:t>
            </a:fld>
            <a:endParaRPr lang="uk-UA" dirty="0"/>
          </a:p>
        </p:txBody>
      </p:sp>
    </p:spTree>
  </p:cSld>
  <p:clrMap bg1="lt1" tx1="dk1" bg2="lt2" tx2="dk2" accent1="accent1" accent2="accent2" accent3="accent3" accent4="accent4" accent5="accent5" accent6="accent6" hlink="hlink" folHlink="folHlink"/>
  <p:sldLayoutIdLst>
    <p:sldLayoutId id="2147483682" r:id="rId1"/>
    <p:sldLayoutId id="2147483679" r:id="rId2"/>
    <p:sldLayoutId id="2147483680" r:id="rId3"/>
    <p:sldLayoutId id="2147483681" r:id="rId4"/>
    <p:sldLayoutId id="2147483689" r:id="rId5"/>
    <p:sldLayoutId id="2147483683" r:id="rId6"/>
    <p:sldLayoutId id="2147483686" r:id="rId7"/>
    <p:sldLayoutId id="2147483684" r:id="rId8"/>
    <p:sldLayoutId id="2147483687" r:id="rId9"/>
    <p:sldLayoutId id="2147483685" r:id="rId10"/>
    <p:sldLayoutId id="2147483688" r:id="rId11"/>
    <p:sldLayoutId id="2147483690" r:id="rId12"/>
    <p:sldLayoutId id="2147483691" r:id="rId13"/>
    <p:sldLayoutId id="2147483692" r:id="rId14"/>
  </p:sldLayoutIdLst>
  <p:transition spd="med"/>
  <p:hf hdr="0" ftr="0" dt="0"/>
  <p:txStyles>
    <p:titleStyle>
      <a:lvl1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ApexNew-Light"/>
          <a:ea typeface="ApexNew-Light"/>
          <a:cs typeface="ApexNew-Light"/>
          <a:sym typeface="ApexNew-Light"/>
        </a:defRPr>
      </a:lvl1pPr>
      <a:lvl2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ApexNew-Light"/>
          <a:ea typeface="ApexNew-Light"/>
          <a:cs typeface="ApexNew-Light"/>
          <a:sym typeface="ApexNew-Light"/>
        </a:defRPr>
      </a:lvl2pPr>
      <a:lvl3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ApexNew-Light"/>
          <a:ea typeface="ApexNew-Light"/>
          <a:cs typeface="ApexNew-Light"/>
          <a:sym typeface="ApexNew-Light"/>
        </a:defRPr>
      </a:lvl3pPr>
      <a:lvl4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ApexNew-Light"/>
          <a:ea typeface="ApexNew-Light"/>
          <a:cs typeface="ApexNew-Light"/>
          <a:sym typeface="ApexNew-Light"/>
        </a:defRPr>
      </a:lvl4pPr>
      <a:lvl5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ApexNew-Light"/>
          <a:ea typeface="ApexNew-Light"/>
          <a:cs typeface="ApexNew-Light"/>
          <a:sym typeface="ApexNew-Light"/>
        </a:defRPr>
      </a:lvl5pPr>
      <a:lvl6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ApexNew-Light"/>
          <a:ea typeface="ApexNew-Light"/>
          <a:cs typeface="ApexNew-Light"/>
          <a:sym typeface="ApexNew-Light"/>
        </a:defRPr>
      </a:lvl6pPr>
      <a:lvl7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ApexNew-Light"/>
          <a:ea typeface="ApexNew-Light"/>
          <a:cs typeface="ApexNew-Light"/>
          <a:sym typeface="ApexNew-Light"/>
        </a:defRPr>
      </a:lvl7pPr>
      <a:lvl8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ApexNew-Light"/>
          <a:ea typeface="ApexNew-Light"/>
          <a:cs typeface="ApexNew-Light"/>
          <a:sym typeface="ApexNew-Light"/>
        </a:defRPr>
      </a:lvl8pPr>
      <a:lvl9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ApexNew-Light"/>
          <a:ea typeface="ApexNew-Light"/>
          <a:cs typeface="ApexNew-Light"/>
          <a:sym typeface="ApexNew-Light"/>
        </a:defRPr>
      </a:lvl9pPr>
    </p:titleStyle>
    <p:bodyStyle>
      <a:lvl1pPr marL="635000" marR="0" indent="-635000" algn="l" defTabSz="364331" rtl="0" eaLnBrk="1" latinLnBrk="0" hangingPunct="1">
        <a:lnSpc>
          <a:spcPct val="100000"/>
        </a:lnSpc>
        <a:spcBef>
          <a:spcPts val="4500"/>
        </a:spcBef>
        <a:spcAft>
          <a:spcPts val="0"/>
        </a:spcAft>
        <a:buClrTx/>
        <a:buSzPct val="75000"/>
        <a:buFontTx/>
        <a:buChar char="•"/>
        <a:tabLst/>
        <a:defRPr sz="7000" b="0" i="0" u="none" strike="noStrike" cap="none" spc="0" baseline="0">
          <a:ln>
            <a:noFill/>
          </a:ln>
          <a:solidFill>
            <a:srgbClr val="FFFFFF"/>
          </a:solidFill>
          <a:uFillTx/>
          <a:latin typeface="+mj-lt"/>
          <a:ea typeface="+mj-ea"/>
          <a:cs typeface="+mj-cs"/>
          <a:sym typeface="Apex New"/>
        </a:defRPr>
      </a:lvl1pPr>
      <a:lvl2pPr marL="1308804" marR="0" indent="-864304" algn="l" defTabSz="364331" rtl="0" eaLnBrk="1" latinLnBrk="0" hangingPunct="1">
        <a:lnSpc>
          <a:spcPct val="100000"/>
        </a:lnSpc>
        <a:spcBef>
          <a:spcPts val="4500"/>
        </a:spcBef>
        <a:spcAft>
          <a:spcPts val="0"/>
        </a:spcAft>
        <a:buClrTx/>
        <a:buSzPct val="75000"/>
        <a:buFontTx/>
        <a:buChar char="•"/>
        <a:tabLst/>
        <a:defRPr sz="7000" b="0" i="0" u="none" strike="noStrike" cap="none" spc="0" baseline="0">
          <a:ln>
            <a:noFill/>
          </a:ln>
          <a:solidFill>
            <a:srgbClr val="FFFFFF"/>
          </a:solidFill>
          <a:uFillTx/>
          <a:latin typeface="+mj-lt"/>
          <a:ea typeface="+mj-ea"/>
          <a:cs typeface="+mj-cs"/>
          <a:sym typeface="Apex New"/>
        </a:defRPr>
      </a:lvl2pPr>
      <a:lvl3pPr marL="1753304" marR="0" indent="-864304" algn="l" defTabSz="364331" rtl="0" eaLnBrk="1" latinLnBrk="0" hangingPunct="1">
        <a:lnSpc>
          <a:spcPct val="100000"/>
        </a:lnSpc>
        <a:spcBef>
          <a:spcPts val="4500"/>
        </a:spcBef>
        <a:spcAft>
          <a:spcPts val="0"/>
        </a:spcAft>
        <a:buClrTx/>
        <a:buSzPct val="75000"/>
        <a:buFontTx/>
        <a:buChar char="•"/>
        <a:tabLst/>
        <a:defRPr sz="7000" b="0" i="0" u="none" strike="noStrike" cap="none" spc="0" baseline="0">
          <a:ln>
            <a:noFill/>
          </a:ln>
          <a:solidFill>
            <a:srgbClr val="FFFFFF"/>
          </a:solidFill>
          <a:uFillTx/>
          <a:latin typeface="+mj-lt"/>
          <a:ea typeface="+mj-ea"/>
          <a:cs typeface="+mj-cs"/>
          <a:sym typeface="Apex New"/>
        </a:defRPr>
      </a:lvl3pPr>
      <a:lvl4pPr marL="2197804" marR="0" indent="-864304" algn="l" defTabSz="364331" rtl="0" eaLnBrk="1" latinLnBrk="0" hangingPunct="1">
        <a:lnSpc>
          <a:spcPct val="100000"/>
        </a:lnSpc>
        <a:spcBef>
          <a:spcPts val="4500"/>
        </a:spcBef>
        <a:spcAft>
          <a:spcPts val="0"/>
        </a:spcAft>
        <a:buClrTx/>
        <a:buSzPct val="75000"/>
        <a:buFontTx/>
        <a:buChar char="•"/>
        <a:tabLst/>
        <a:defRPr sz="7000" b="0" i="0" u="none" strike="noStrike" cap="none" spc="0" baseline="0">
          <a:ln>
            <a:noFill/>
          </a:ln>
          <a:solidFill>
            <a:srgbClr val="FFFFFF"/>
          </a:solidFill>
          <a:uFillTx/>
          <a:latin typeface="+mj-lt"/>
          <a:ea typeface="+mj-ea"/>
          <a:cs typeface="+mj-cs"/>
          <a:sym typeface="Apex New"/>
        </a:defRPr>
      </a:lvl4pPr>
      <a:lvl5pPr marL="2642304" marR="0" indent="-864304" algn="l" defTabSz="364331" rtl="0" eaLnBrk="1" latinLnBrk="0" hangingPunct="1">
        <a:lnSpc>
          <a:spcPct val="100000"/>
        </a:lnSpc>
        <a:spcBef>
          <a:spcPts val="4500"/>
        </a:spcBef>
        <a:spcAft>
          <a:spcPts val="0"/>
        </a:spcAft>
        <a:buClrTx/>
        <a:buSzPct val="75000"/>
        <a:buFontTx/>
        <a:buChar char="•"/>
        <a:tabLst/>
        <a:defRPr sz="7000" b="0" i="0" u="none" strike="noStrike" cap="none" spc="0" baseline="0">
          <a:ln>
            <a:noFill/>
          </a:ln>
          <a:solidFill>
            <a:srgbClr val="FFFFFF"/>
          </a:solidFill>
          <a:uFillTx/>
          <a:latin typeface="+mj-lt"/>
          <a:ea typeface="+mj-ea"/>
          <a:cs typeface="+mj-cs"/>
          <a:sym typeface="Apex New"/>
        </a:defRPr>
      </a:lvl5pPr>
      <a:lvl6pPr marL="4029807" marR="0" indent="-854807" algn="l" defTabSz="364331" rtl="0" eaLnBrk="1" latinLnBrk="0" hangingPunct="1">
        <a:lnSpc>
          <a:spcPct val="100000"/>
        </a:lnSpc>
        <a:spcBef>
          <a:spcPts val="4500"/>
        </a:spcBef>
        <a:spcAft>
          <a:spcPts val="0"/>
        </a:spcAft>
        <a:buClrTx/>
        <a:buSzPct val="75000"/>
        <a:buFontTx/>
        <a:buChar char="•"/>
        <a:tabLst/>
        <a:defRPr sz="7000" b="0" i="0" u="none" strike="noStrike" cap="none" spc="-140" baseline="0">
          <a:ln>
            <a:noFill/>
          </a:ln>
          <a:solidFill>
            <a:srgbClr val="FFFFFF"/>
          </a:solidFill>
          <a:uFillTx/>
          <a:latin typeface="+mj-lt"/>
          <a:ea typeface="+mj-ea"/>
          <a:cs typeface="+mj-cs"/>
          <a:sym typeface="Apex New"/>
        </a:defRPr>
      </a:lvl6pPr>
      <a:lvl7pPr marL="4664807" marR="0" indent="-854807" algn="l" defTabSz="364331" rtl="0" eaLnBrk="1" latinLnBrk="0" hangingPunct="1">
        <a:lnSpc>
          <a:spcPct val="100000"/>
        </a:lnSpc>
        <a:spcBef>
          <a:spcPts val="4500"/>
        </a:spcBef>
        <a:spcAft>
          <a:spcPts val="0"/>
        </a:spcAft>
        <a:buClrTx/>
        <a:buSzPct val="75000"/>
        <a:buFontTx/>
        <a:buChar char="•"/>
        <a:tabLst/>
        <a:defRPr sz="7000" b="0" i="0" u="none" strike="noStrike" cap="none" spc="-140" baseline="0">
          <a:ln>
            <a:noFill/>
          </a:ln>
          <a:solidFill>
            <a:srgbClr val="FFFFFF"/>
          </a:solidFill>
          <a:uFillTx/>
          <a:latin typeface="+mj-lt"/>
          <a:ea typeface="+mj-ea"/>
          <a:cs typeface="+mj-cs"/>
          <a:sym typeface="Apex New"/>
        </a:defRPr>
      </a:lvl7pPr>
      <a:lvl8pPr marL="5299807" marR="0" indent="-854807" algn="l" defTabSz="364331" rtl="0" eaLnBrk="1" latinLnBrk="0" hangingPunct="1">
        <a:lnSpc>
          <a:spcPct val="100000"/>
        </a:lnSpc>
        <a:spcBef>
          <a:spcPts val="4500"/>
        </a:spcBef>
        <a:spcAft>
          <a:spcPts val="0"/>
        </a:spcAft>
        <a:buClrTx/>
        <a:buSzPct val="75000"/>
        <a:buFontTx/>
        <a:buChar char="•"/>
        <a:tabLst/>
        <a:defRPr sz="7000" b="0" i="0" u="none" strike="noStrike" cap="none" spc="-140" baseline="0">
          <a:ln>
            <a:noFill/>
          </a:ln>
          <a:solidFill>
            <a:srgbClr val="FFFFFF"/>
          </a:solidFill>
          <a:uFillTx/>
          <a:latin typeface="+mj-lt"/>
          <a:ea typeface="+mj-ea"/>
          <a:cs typeface="+mj-cs"/>
          <a:sym typeface="Apex New"/>
        </a:defRPr>
      </a:lvl8pPr>
      <a:lvl9pPr marL="5934807" marR="0" indent="-854807" algn="l" defTabSz="364331" rtl="0" eaLnBrk="1" latinLnBrk="0" hangingPunct="1">
        <a:lnSpc>
          <a:spcPct val="100000"/>
        </a:lnSpc>
        <a:spcBef>
          <a:spcPts val="4500"/>
        </a:spcBef>
        <a:spcAft>
          <a:spcPts val="0"/>
        </a:spcAft>
        <a:buClrTx/>
        <a:buSzPct val="75000"/>
        <a:buFontTx/>
        <a:buChar char="•"/>
        <a:tabLst/>
        <a:defRPr sz="7000" b="0" i="0" u="none" strike="noStrike" cap="none" spc="-140" baseline="0">
          <a:ln>
            <a:noFill/>
          </a:ln>
          <a:solidFill>
            <a:srgbClr val="FFFFFF"/>
          </a:solidFill>
          <a:uFillTx/>
          <a:latin typeface="+mj-lt"/>
          <a:ea typeface="+mj-ea"/>
          <a:cs typeface="+mj-cs"/>
          <a:sym typeface="Apex New"/>
        </a:defRPr>
      </a:lvl9pPr>
    </p:bodyStyle>
    <p:otherStyle>
      <a:lvl1pPr marL="0" marR="0" indent="0" algn="r" defTabSz="825500" eaLnBrk="1" latinLnBrk="0" hangingPunct="1">
        <a:lnSpc>
          <a:spcPct val="100000"/>
        </a:lnSpc>
        <a:spcBef>
          <a:spcPts val="0"/>
        </a:spcBef>
        <a:spcAft>
          <a:spcPts val="0"/>
        </a:spcAft>
        <a:buClrTx/>
        <a:buSzTx/>
        <a:buFontTx/>
        <a:buNone/>
        <a:tabLst/>
        <a:defRPr sz="1800" b="0" i="0" u="none" strike="noStrike" cap="none" spc="-35" baseline="0">
          <a:ln>
            <a:noFill/>
          </a:ln>
          <a:solidFill>
            <a:schemeClr val="tx1"/>
          </a:solidFill>
          <a:uFillTx/>
          <a:latin typeface="+mn-lt"/>
          <a:ea typeface="+mn-ea"/>
          <a:cs typeface="+mn-cs"/>
          <a:sym typeface="Apex New"/>
        </a:defRPr>
      </a:lvl1pPr>
      <a:lvl2pPr marL="0" marR="0" indent="0" algn="r" defTabSz="825500" eaLnBrk="1" latinLnBrk="0" hangingPunct="1">
        <a:lnSpc>
          <a:spcPct val="100000"/>
        </a:lnSpc>
        <a:spcBef>
          <a:spcPts val="0"/>
        </a:spcBef>
        <a:spcAft>
          <a:spcPts val="0"/>
        </a:spcAft>
        <a:buClrTx/>
        <a:buSzTx/>
        <a:buFontTx/>
        <a:buNone/>
        <a:tabLst/>
        <a:defRPr sz="1800" b="0" i="0" u="none" strike="noStrike" cap="none" spc="-35" baseline="0">
          <a:ln>
            <a:noFill/>
          </a:ln>
          <a:solidFill>
            <a:schemeClr val="tx1"/>
          </a:solidFill>
          <a:uFillTx/>
          <a:latin typeface="+mn-lt"/>
          <a:ea typeface="+mn-ea"/>
          <a:cs typeface="+mn-cs"/>
          <a:sym typeface="Apex New"/>
        </a:defRPr>
      </a:lvl2pPr>
      <a:lvl3pPr marL="0" marR="0" indent="0" algn="r" defTabSz="825500" eaLnBrk="1" latinLnBrk="0" hangingPunct="1">
        <a:lnSpc>
          <a:spcPct val="100000"/>
        </a:lnSpc>
        <a:spcBef>
          <a:spcPts val="0"/>
        </a:spcBef>
        <a:spcAft>
          <a:spcPts val="0"/>
        </a:spcAft>
        <a:buClrTx/>
        <a:buSzTx/>
        <a:buFontTx/>
        <a:buNone/>
        <a:tabLst/>
        <a:defRPr sz="1800" b="0" i="0" u="none" strike="noStrike" cap="none" spc="-35" baseline="0">
          <a:ln>
            <a:noFill/>
          </a:ln>
          <a:solidFill>
            <a:schemeClr val="tx1"/>
          </a:solidFill>
          <a:uFillTx/>
          <a:latin typeface="+mn-lt"/>
          <a:ea typeface="+mn-ea"/>
          <a:cs typeface="+mn-cs"/>
          <a:sym typeface="Apex New"/>
        </a:defRPr>
      </a:lvl3pPr>
      <a:lvl4pPr marL="0" marR="0" indent="0" algn="r" defTabSz="825500" eaLnBrk="1" latinLnBrk="0" hangingPunct="1">
        <a:lnSpc>
          <a:spcPct val="100000"/>
        </a:lnSpc>
        <a:spcBef>
          <a:spcPts val="0"/>
        </a:spcBef>
        <a:spcAft>
          <a:spcPts val="0"/>
        </a:spcAft>
        <a:buClrTx/>
        <a:buSzTx/>
        <a:buFontTx/>
        <a:buNone/>
        <a:tabLst/>
        <a:defRPr sz="1800" b="0" i="0" u="none" strike="noStrike" cap="none" spc="-35" baseline="0">
          <a:ln>
            <a:noFill/>
          </a:ln>
          <a:solidFill>
            <a:schemeClr val="tx1"/>
          </a:solidFill>
          <a:uFillTx/>
          <a:latin typeface="+mn-lt"/>
          <a:ea typeface="+mn-ea"/>
          <a:cs typeface="+mn-cs"/>
          <a:sym typeface="Apex New"/>
        </a:defRPr>
      </a:lvl4pPr>
      <a:lvl5pPr marL="0" marR="0" indent="0" algn="r" defTabSz="825500" eaLnBrk="1" latinLnBrk="0" hangingPunct="1">
        <a:lnSpc>
          <a:spcPct val="100000"/>
        </a:lnSpc>
        <a:spcBef>
          <a:spcPts val="0"/>
        </a:spcBef>
        <a:spcAft>
          <a:spcPts val="0"/>
        </a:spcAft>
        <a:buClrTx/>
        <a:buSzTx/>
        <a:buFontTx/>
        <a:buNone/>
        <a:tabLst/>
        <a:defRPr sz="1800" b="0" i="0" u="none" strike="noStrike" cap="none" spc="-35" baseline="0">
          <a:ln>
            <a:noFill/>
          </a:ln>
          <a:solidFill>
            <a:schemeClr val="tx1"/>
          </a:solidFill>
          <a:uFillTx/>
          <a:latin typeface="+mn-lt"/>
          <a:ea typeface="+mn-ea"/>
          <a:cs typeface="+mn-cs"/>
          <a:sym typeface="Apex New"/>
        </a:defRPr>
      </a:lvl5pPr>
      <a:lvl6pPr marL="3394807" marR="0" indent="-219807" algn="r" defTabSz="825500" eaLnBrk="1" latinLnBrk="0" hangingPunct="1">
        <a:lnSpc>
          <a:spcPct val="100000"/>
        </a:lnSpc>
        <a:spcBef>
          <a:spcPts val="0"/>
        </a:spcBef>
        <a:spcAft>
          <a:spcPts val="0"/>
        </a:spcAft>
        <a:buClrTx/>
        <a:buSzPct val="75000"/>
        <a:buFontTx/>
        <a:buChar char="•"/>
        <a:tabLst/>
        <a:defRPr sz="1800" b="0" i="0" u="none" strike="noStrike" cap="none" spc="-35" baseline="0">
          <a:ln>
            <a:noFill/>
          </a:ln>
          <a:solidFill>
            <a:schemeClr val="tx1"/>
          </a:solidFill>
          <a:uFillTx/>
          <a:latin typeface="+mn-lt"/>
          <a:ea typeface="+mn-ea"/>
          <a:cs typeface="+mn-cs"/>
          <a:sym typeface="Apex New"/>
        </a:defRPr>
      </a:lvl6pPr>
      <a:lvl7pPr marL="4029807" marR="0" indent="-219807" algn="r" defTabSz="825500" eaLnBrk="1" latinLnBrk="0" hangingPunct="1">
        <a:lnSpc>
          <a:spcPct val="100000"/>
        </a:lnSpc>
        <a:spcBef>
          <a:spcPts val="0"/>
        </a:spcBef>
        <a:spcAft>
          <a:spcPts val="0"/>
        </a:spcAft>
        <a:buClrTx/>
        <a:buSzPct val="75000"/>
        <a:buFontTx/>
        <a:buChar char="•"/>
        <a:tabLst/>
        <a:defRPr sz="1800" b="0" i="0" u="none" strike="noStrike" cap="none" spc="-35" baseline="0">
          <a:ln>
            <a:noFill/>
          </a:ln>
          <a:solidFill>
            <a:schemeClr val="tx1"/>
          </a:solidFill>
          <a:uFillTx/>
          <a:latin typeface="+mn-lt"/>
          <a:ea typeface="+mn-ea"/>
          <a:cs typeface="+mn-cs"/>
          <a:sym typeface="Apex New"/>
        </a:defRPr>
      </a:lvl7pPr>
      <a:lvl8pPr marL="4664807" marR="0" indent="-219807" algn="r" defTabSz="825500" eaLnBrk="1" latinLnBrk="0" hangingPunct="1">
        <a:lnSpc>
          <a:spcPct val="100000"/>
        </a:lnSpc>
        <a:spcBef>
          <a:spcPts val="0"/>
        </a:spcBef>
        <a:spcAft>
          <a:spcPts val="0"/>
        </a:spcAft>
        <a:buClrTx/>
        <a:buSzPct val="75000"/>
        <a:buFontTx/>
        <a:buChar char="•"/>
        <a:tabLst/>
        <a:defRPr sz="1800" b="0" i="0" u="none" strike="noStrike" cap="none" spc="-35" baseline="0">
          <a:ln>
            <a:noFill/>
          </a:ln>
          <a:solidFill>
            <a:schemeClr val="tx1"/>
          </a:solidFill>
          <a:uFillTx/>
          <a:latin typeface="+mn-lt"/>
          <a:ea typeface="+mn-ea"/>
          <a:cs typeface="+mn-cs"/>
          <a:sym typeface="Apex New"/>
        </a:defRPr>
      </a:lvl8pPr>
      <a:lvl9pPr marL="5299807" marR="0" indent="-219807" algn="r" defTabSz="825500" eaLnBrk="1" latinLnBrk="0" hangingPunct="1">
        <a:lnSpc>
          <a:spcPct val="100000"/>
        </a:lnSpc>
        <a:spcBef>
          <a:spcPts val="0"/>
        </a:spcBef>
        <a:spcAft>
          <a:spcPts val="0"/>
        </a:spcAft>
        <a:buClrTx/>
        <a:buSzPct val="75000"/>
        <a:buFontTx/>
        <a:buChar char="•"/>
        <a:tabLst/>
        <a:defRPr sz="1800" b="0" i="0" u="none" strike="noStrike" cap="none" spc="-35" baseline="0">
          <a:ln>
            <a:noFill/>
          </a:ln>
          <a:solidFill>
            <a:schemeClr val="tx1"/>
          </a:solidFill>
          <a:uFillTx/>
          <a:latin typeface="+mn-lt"/>
          <a:ea typeface="+mn-ea"/>
          <a:cs typeface="+mn-cs"/>
          <a:sym typeface="Apex New"/>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jeffwilcox.blog/2019/06/scaling-25k/"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5" name="Google Shape;445;p90"/>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14643467" y="3888000"/>
            <a:ext cx="6069861" cy="5940000"/>
          </a:xfrm>
          <a:prstGeom prst="rect">
            <a:avLst/>
          </a:prstGeom>
          <a:noFill/>
          <a:ln>
            <a:noFill/>
          </a:ln>
        </p:spPr>
      </p:pic>
      <p:sp>
        <p:nvSpPr>
          <p:cNvPr id="446" name="Google Shape;446;p90"/>
          <p:cNvSpPr txBox="1"/>
          <p:nvPr/>
        </p:nvSpPr>
        <p:spPr>
          <a:xfrm>
            <a:off x="1166534" y="4534400"/>
            <a:ext cx="13476933" cy="4647200"/>
          </a:xfrm>
          <a:prstGeom prst="rect">
            <a:avLst/>
          </a:prstGeom>
          <a:noFill/>
          <a:ln>
            <a:noFill/>
          </a:ln>
        </p:spPr>
        <p:txBody>
          <a:bodyPr spcFirstLastPara="1" wrap="square" lIns="243800" tIns="243800" rIns="243800" bIns="243800" anchor="t" anchorCtr="0">
            <a:noAutofit/>
          </a:bodyPr>
          <a:lstStyle/>
          <a:p>
            <a:pPr algn="l"/>
            <a:r>
              <a:rPr lang="ja-JP" altLang="en-US" sz="11700">
                <a:solidFill>
                  <a:schemeClr val="bg1">
                    <a:lumMod val="10000"/>
                    <a:lumOff val="90000"/>
                  </a:schemeClr>
                </a:solidFill>
                <a:latin typeface="Meiryo"/>
                <a:ea typeface="Meiryo"/>
                <a:cs typeface="Helvetica Neue"/>
                <a:sym typeface="Helvetica Neue"/>
              </a:rPr>
              <a:t>基礎も理解する</a:t>
            </a:r>
            <a:br>
              <a:rPr lang="en-US" altLang="ja-JP" sz="11700" dirty="0">
                <a:latin typeface="Meiryo" panose="020B0604030504040204" pitchFamily="34" charset="-128"/>
                <a:ea typeface="Meiryo" panose="020B0604030504040204" pitchFamily="34" charset="-128"/>
                <a:cs typeface="Helvetica Neue"/>
              </a:rPr>
            </a:br>
            <a:r>
              <a:rPr lang="en-US" altLang="ja-JP" sz="11700" dirty="0">
                <a:solidFill>
                  <a:schemeClr val="bg1">
                    <a:lumMod val="10000"/>
                    <a:lumOff val="90000"/>
                  </a:schemeClr>
                </a:solidFill>
                <a:latin typeface="Meiryo"/>
                <a:ea typeface="Meiryo"/>
                <a:cs typeface="Helvetica Neue"/>
                <a:sym typeface="Helvetica Neue"/>
              </a:rPr>
              <a:t>GitHub</a:t>
            </a:r>
            <a:endParaRPr lang="en-US" sz="11700" dirty="0">
              <a:solidFill>
                <a:schemeClr val="bg1">
                  <a:lumMod val="10000"/>
                  <a:lumOff val="90000"/>
                </a:schemeClr>
              </a:solidFill>
              <a:latin typeface="Meiryo"/>
              <a:ea typeface="Meiryo"/>
              <a:cs typeface="Helvetica Neue"/>
              <a:sym typeface="Helvetica Neue"/>
            </a:endParaRPr>
          </a:p>
          <a:p>
            <a:pPr algn="l"/>
            <a:endParaRPr lang="en-US" sz="4800" dirty="0">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endParaRPr>
          </a:p>
          <a:p>
            <a:pPr algn="l"/>
            <a:r>
              <a:rPr lang="ja-JP" altLang="en-US" sz="4800">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rPr>
              <a:t>田中</a:t>
            </a:r>
            <a:r>
              <a:rPr lang="en-US" altLang="ja-JP" sz="4800" dirty="0">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rPr>
              <a:t> </a:t>
            </a:r>
            <a:r>
              <a:rPr lang="ja-JP" altLang="en-US" sz="4800">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rPr>
              <a:t>裕一</a:t>
            </a:r>
            <a:endParaRPr lang="en" sz="4800" dirty="0">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endParaRPr>
          </a:p>
          <a:p>
            <a:pPr algn="l"/>
            <a:r>
              <a:rPr lang="en" sz="4800" dirty="0">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rPr>
              <a:t>Solutions Engineer, GitHub</a:t>
            </a:r>
          </a:p>
          <a:p>
            <a:pPr algn="l"/>
            <a:r>
              <a:rPr lang="en" sz="4800" dirty="0">
                <a:solidFill>
                  <a:schemeClr val="bg1">
                    <a:lumMod val="10000"/>
                    <a:lumOff val="90000"/>
                  </a:schemeClr>
                </a:solidFill>
                <a:latin typeface="Meiryo"/>
                <a:ea typeface="Meiryo"/>
                <a:cs typeface="Helvetica Neue"/>
                <a:sym typeface="Helvetica Neue"/>
              </a:rPr>
              <a:t>2019/06/29</a:t>
            </a:r>
            <a:endParaRPr sz="4800" dirty="0">
              <a:solidFill>
                <a:schemeClr val="bg1">
                  <a:lumMod val="10000"/>
                  <a:lumOff val="90000"/>
                </a:schemeClr>
              </a:solidFill>
              <a:latin typeface="Meiryo" panose="020B0604030504040204" pitchFamily="34" charset="-128"/>
              <a:ea typeface="Meiryo" panose="020B0604030504040204" pitchFamily="34" charset="-128"/>
              <a:cs typeface="Helvetica Neue"/>
              <a:sym typeface="Helvetica Neue"/>
            </a:endParaRPr>
          </a:p>
        </p:txBody>
      </p:sp>
    </p:spTree>
    <p:extLst>
      <p:ext uri="{BB962C8B-B14F-4D97-AF65-F5344CB8AC3E}">
        <p14:creationId xmlns:p14="http://schemas.microsoft.com/office/powerpoint/2010/main" val="108478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pic>
        <p:nvPicPr>
          <p:cNvPr id="777" name="Google Shape;777;p109"/>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510000" y="3273570"/>
            <a:ext cx="7363968" cy="7168893"/>
          </a:xfrm>
          <a:prstGeom prst="rect">
            <a:avLst/>
          </a:prstGeom>
          <a:noFill/>
          <a:ln>
            <a:noFill/>
          </a:ln>
        </p:spPr>
      </p:pic>
    </p:spTree>
    <p:extLst>
      <p:ext uri="{BB962C8B-B14F-4D97-AF65-F5344CB8AC3E}">
        <p14:creationId xmlns:p14="http://schemas.microsoft.com/office/powerpoint/2010/main" val="170108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Who am I?"/>
          <p:cNvSpPr txBox="1">
            <a:spLocks noGrp="1"/>
          </p:cNvSpPr>
          <p:nvPr>
            <p:ph type="title"/>
          </p:nvPr>
        </p:nvSpPr>
        <p:spPr>
          <a:prstGeom prst="rect">
            <a:avLst/>
          </a:prstGeom>
        </p:spPr>
        <p:txBody>
          <a:bodyPr/>
          <a:lstStyle/>
          <a:p>
            <a:r>
              <a:t>Who am I?</a:t>
            </a:r>
          </a:p>
        </p:txBody>
      </p:sp>
      <p:sp>
        <p:nvSpPr>
          <p:cNvPr id="599" name="Yuichi Tanaka…"/>
          <p:cNvSpPr txBox="1">
            <a:spLocks noGrp="1"/>
          </p:cNvSpPr>
          <p:nvPr>
            <p:ph type="body" idx="1"/>
          </p:nvPr>
        </p:nvSpPr>
        <p:spPr>
          <a:prstGeom prst="rect">
            <a:avLst/>
          </a:prstGeom>
        </p:spPr>
        <p:txBody>
          <a:bodyPr/>
          <a:lstStyle/>
          <a:p>
            <a:pPr marL="0" indent="0">
              <a:lnSpc>
                <a:spcPct val="150000"/>
              </a:lnSpc>
              <a:buSzTx/>
              <a:buNone/>
              <a:defRPr sz="10000" spc="-200"/>
            </a:pPr>
            <a:r>
              <a:rPr lang="ja-JP" altLang="en-US">
                <a:latin typeface="Meiryo"/>
                <a:ea typeface="Meiryo"/>
              </a:rPr>
              <a:t>田中  裕一</a:t>
            </a:r>
          </a:p>
          <a:p>
            <a:pPr marL="0" indent="0">
              <a:lnSpc>
                <a:spcPct val="10000"/>
              </a:lnSpc>
              <a:buSzTx/>
              <a:buNone/>
              <a:defRPr sz="4000" spc="-79"/>
            </a:pPr>
            <a:r>
              <a:rPr dirty="0"/>
              <a:t>Solutions Engineer</a:t>
            </a:r>
          </a:p>
          <a:p>
            <a:pPr marL="0" indent="0" defTabSz="825500">
              <a:lnSpc>
                <a:spcPct val="10000"/>
              </a:lnSpc>
              <a:buSzTx/>
              <a:buNone/>
              <a:defRPr sz="4000" spc="0">
                <a:latin typeface="github-octicons"/>
                <a:ea typeface="github-octicons"/>
                <a:cs typeface="github-octicons"/>
                <a:sym typeface="github-octicons"/>
              </a:defRPr>
            </a:pPr>
            <a:r>
              <a:rPr lang="en-US" spc="-79" dirty="0" err="1">
                <a:latin typeface="Apex New"/>
              </a:rPr>
              <a:t>yuichielectric</a:t>
            </a:r>
            <a:endParaRPr dirty="0" err="1">
              <a:latin typeface="Avenir Book"/>
              <a:ea typeface="Avenir Book"/>
              <a:cs typeface="Avenir Book"/>
            </a:endParaRPr>
          </a:p>
        </p:txBody>
      </p:sp>
      <p:pic>
        <p:nvPicPr>
          <p:cNvPr id="600" name="Image" descr="Image"/>
          <p:cNvPicPr>
            <a:picLocks noChangeAspect="1"/>
          </p:cNvPicPr>
          <p:nvPr/>
        </p:nvPicPr>
        <p:blipFill>
          <a:blip r:embed="rId2"/>
          <a:stretch>
            <a:fillRect/>
          </a:stretch>
        </p:blipFill>
        <p:spPr>
          <a:xfrm>
            <a:off x="16624300" y="4686300"/>
            <a:ext cx="4343400" cy="4343400"/>
          </a:xfrm>
          <a:prstGeom prst="rect">
            <a:avLst/>
          </a:prstGeom>
          <a:ln w="12700">
            <a:miter lim="400000"/>
          </a:ln>
        </p:spPr>
      </p:pic>
    </p:spTree>
    <p:extLst>
      <p:ext uri="{BB962C8B-B14F-4D97-AF65-F5344CB8AC3E}">
        <p14:creationId xmlns:p14="http://schemas.microsoft.com/office/powerpoint/2010/main" val="122523437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B766A2-3F12-4FF8-B170-2C5AC270323A}"/>
              </a:ext>
            </a:extLst>
          </p:cNvPr>
          <p:cNvSpPr>
            <a:spLocks noGrp="1"/>
          </p:cNvSpPr>
          <p:nvPr>
            <p:ph type="body" idx="1"/>
          </p:nvPr>
        </p:nvSpPr>
        <p:spPr>
          <a:xfrm>
            <a:off x="6732427" y="7663490"/>
            <a:ext cx="12357716" cy="4600540"/>
          </a:xfrm>
        </p:spPr>
        <p:txBody>
          <a:bodyPr>
            <a:normAutofit lnSpcReduction="10000"/>
          </a:bodyPr>
          <a:lstStyle/>
          <a:p>
            <a:pPr marL="0" indent="0">
              <a:buNone/>
            </a:pPr>
            <a:r>
              <a:rPr lang="en-US" sz="4400" dirty="0">
                <a:latin typeface="Meiryo"/>
              </a:rPr>
              <a:t>Microsoft</a:t>
            </a:r>
            <a:r>
              <a:rPr lang="ja-JP" altLang="en-US" sz="4400">
                <a:latin typeface="Meiryo"/>
                <a:ea typeface="Meiryo"/>
              </a:rPr>
              <a:t>の多くのチームがGitHubに移行</a:t>
            </a:r>
            <a:br>
              <a:rPr lang="ja-JP" altLang="en-US" sz="4400" dirty="0">
                <a:latin typeface="Meiryo"/>
                <a:ea typeface="Meiryo"/>
              </a:rPr>
            </a:br>
            <a:r>
              <a:rPr lang="ja-JP" altLang="en-US" sz="4400">
                <a:latin typeface="Meiryo"/>
                <a:ea typeface="Meiryo"/>
              </a:rPr>
              <a:t>していくのを見て、正直な所ソーシャル</a:t>
            </a:r>
            <a:br>
              <a:rPr lang="ja-JP" altLang="en-US" sz="4400" dirty="0">
                <a:latin typeface="Meiryo"/>
                <a:ea typeface="Meiryo"/>
              </a:rPr>
            </a:br>
            <a:r>
              <a:rPr lang="ja-JP" altLang="en-US" sz="4400">
                <a:latin typeface="Meiryo"/>
                <a:ea typeface="Meiryo"/>
              </a:rPr>
              <a:t>コーディング(※ GitHubを使った開発のやり方)は時に生産性と開発者の幸福度を10倍も</a:t>
            </a:r>
            <a:br>
              <a:rPr lang="ja-JP" altLang="en-US" sz="4400" dirty="0">
                <a:latin typeface="Meiryo"/>
                <a:ea typeface="Meiryo"/>
              </a:rPr>
            </a:br>
            <a:r>
              <a:rPr lang="ja-JP" altLang="en-US" sz="4400">
                <a:latin typeface="Meiryo"/>
                <a:ea typeface="Meiryo"/>
              </a:rPr>
              <a:t>高めると言って良いと思う。</a:t>
            </a:r>
            <a:br>
              <a:rPr lang="ja-JP" altLang="en-US" sz="4400" dirty="0">
                <a:latin typeface="Meiryo"/>
                <a:ea typeface="Meiryo"/>
              </a:rPr>
            </a:br>
            <a:r>
              <a:rPr lang="ja-JP" altLang="en-US" sz="4400">
                <a:latin typeface="Meiryo"/>
                <a:ea typeface="Meiryo"/>
              </a:rPr>
              <a:t>Joe Duffy, Partner Director of Engineering, Microsoft</a:t>
            </a:r>
          </a:p>
        </p:txBody>
      </p:sp>
      <p:sp>
        <p:nvSpPr>
          <p:cNvPr id="4" name="Slide Number Placeholder 3">
            <a:extLst>
              <a:ext uri="{FF2B5EF4-FFF2-40B4-BE49-F238E27FC236}">
                <a16:creationId xmlns:a16="http://schemas.microsoft.com/office/drawing/2014/main" id="{B0B50250-6E05-4347-BBE3-BE60FDCD3B56}"/>
              </a:ext>
            </a:extLst>
          </p:cNvPr>
          <p:cNvSpPr>
            <a:spLocks noGrp="1"/>
          </p:cNvSpPr>
          <p:nvPr>
            <p:ph type="sldNum" sz="quarter" idx="2"/>
          </p:nvPr>
        </p:nvSpPr>
        <p:spPr/>
        <p:txBody>
          <a:bodyPr/>
          <a:lstStyle/>
          <a:p>
            <a:fld id="{86CB4B4D-7CA3-9044-876B-883B54F8677D}" type="slidenum">
              <a:rPr lang="uk-UA" smtClean="0"/>
              <a:pPr/>
              <a:t>3</a:t>
            </a:fld>
            <a:endParaRPr lang="uk-UA"/>
          </a:p>
        </p:txBody>
      </p:sp>
      <p:pic>
        <p:nvPicPr>
          <p:cNvPr id="5" name="Picture 5" descr="A screenshot of a cell phone&#10;&#10;Description generated with very high confidence">
            <a:extLst>
              <a:ext uri="{FF2B5EF4-FFF2-40B4-BE49-F238E27FC236}">
                <a16:creationId xmlns:a16="http://schemas.microsoft.com/office/drawing/2014/main" id="{FD9471E8-ADC4-4216-BCB1-331912A337A7}"/>
              </a:ext>
            </a:extLst>
          </p:cNvPr>
          <p:cNvPicPr>
            <a:picLocks noChangeAspect="1"/>
          </p:cNvPicPr>
          <p:nvPr/>
        </p:nvPicPr>
        <p:blipFill>
          <a:blip r:embed="rId2"/>
          <a:stretch>
            <a:fillRect/>
          </a:stretch>
        </p:blipFill>
        <p:spPr>
          <a:xfrm>
            <a:off x="6724952" y="-9530"/>
            <a:ext cx="10911154" cy="7419267"/>
          </a:xfrm>
          <a:prstGeom prst="rect">
            <a:avLst/>
          </a:prstGeom>
        </p:spPr>
      </p:pic>
    </p:spTree>
    <p:extLst>
      <p:ext uri="{BB962C8B-B14F-4D97-AF65-F5344CB8AC3E}">
        <p14:creationId xmlns:p14="http://schemas.microsoft.com/office/powerpoint/2010/main" val="28913507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72C995-F6DE-44AB-B3E7-BC5BFFB10F62}"/>
              </a:ext>
            </a:extLst>
          </p:cNvPr>
          <p:cNvSpPr>
            <a:spLocks noGrp="1"/>
          </p:cNvSpPr>
          <p:nvPr>
            <p:ph type="sldNum" sz="quarter" idx="2"/>
          </p:nvPr>
        </p:nvSpPr>
        <p:spPr/>
        <p:txBody>
          <a:bodyPr/>
          <a:lstStyle/>
          <a:p>
            <a:fld id="{86CB4B4D-7CA3-9044-876B-883B54F8677D}" type="slidenum">
              <a:rPr lang="uk-UA" smtClean="0"/>
              <a:pPr/>
              <a:t>4</a:t>
            </a:fld>
            <a:endParaRPr lang="uk-UA"/>
          </a:p>
        </p:txBody>
      </p:sp>
      <p:pic>
        <p:nvPicPr>
          <p:cNvPr id="4" name="Picture 4" descr="A screenshot of a cell phone&#10;&#10;Description generated with very high confidence">
            <a:extLst>
              <a:ext uri="{FF2B5EF4-FFF2-40B4-BE49-F238E27FC236}">
                <a16:creationId xmlns:a16="http://schemas.microsoft.com/office/drawing/2014/main" id="{7E804313-89B0-4D38-8382-C893C83DB028}"/>
              </a:ext>
            </a:extLst>
          </p:cNvPr>
          <p:cNvPicPr>
            <a:picLocks noChangeAspect="1"/>
          </p:cNvPicPr>
          <p:nvPr/>
        </p:nvPicPr>
        <p:blipFill>
          <a:blip r:embed="rId2"/>
          <a:stretch>
            <a:fillRect/>
          </a:stretch>
        </p:blipFill>
        <p:spPr>
          <a:xfrm>
            <a:off x="-197322" y="1445267"/>
            <a:ext cx="24747893" cy="10580011"/>
          </a:xfrm>
          <a:prstGeom prst="rect">
            <a:avLst/>
          </a:prstGeom>
        </p:spPr>
      </p:pic>
      <p:sp>
        <p:nvSpPr>
          <p:cNvPr id="2" name="TextBox 1">
            <a:extLst>
              <a:ext uri="{FF2B5EF4-FFF2-40B4-BE49-F238E27FC236}">
                <a16:creationId xmlns:a16="http://schemas.microsoft.com/office/drawing/2014/main" id="{45ADC166-2A3C-4F3F-8AD6-B42B08F32AE2}"/>
              </a:ext>
            </a:extLst>
          </p:cNvPr>
          <p:cNvSpPr txBox="1"/>
          <p:nvPr/>
        </p:nvSpPr>
        <p:spPr>
          <a:xfrm>
            <a:off x="5723237" y="12167875"/>
            <a:ext cx="12851363"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l" defTabSz="825500">
              <a:lnSpc>
                <a:spcPct val="100000"/>
              </a:lnSpc>
              <a:spcBef>
                <a:spcPts val="0"/>
              </a:spcBef>
              <a:spcAft>
                <a:spcPts val="0"/>
              </a:spcAft>
              <a:buClrTx/>
              <a:buSzTx/>
              <a:buNone/>
              <a:tabLst/>
            </a:pPr>
            <a:r>
              <a:rPr lang="en-US" dirty="0">
                <a:hlinkClick r:id="rId3"/>
              </a:rPr>
              <a:t>https://jeffwilcox.blog/2019/06/scaling-25k/</a:t>
            </a:r>
            <a:endParaRPr lang="en-US"/>
          </a:p>
        </p:txBody>
      </p:sp>
    </p:spTree>
    <p:extLst>
      <p:ext uri="{BB962C8B-B14F-4D97-AF65-F5344CB8AC3E}">
        <p14:creationId xmlns:p14="http://schemas.microsoft.com/office/powerpoint/2010/main" val="203235146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0770C3-84A9-CE41-B100-AF8403CE4C64}"/>
              </a:ext>
            </a:extLst>
          </p:cNvPr>
          <p:cNvSpPr>
            <a:spLocks noGrp="1"/>
          </p:cNvSpPr>
          <p:nvPr>
            <p:ph type="title"/>
          </p:nvPr>
        </p:nvSpPr>
        <p:spPr/>
        <p:txBody>
          <a:bodyPr/>
          <a:lstStyle/>
          <a:p>
            <a:r>
              <a:rPr lang="en-US" dirty="0"/>
              <a:t>GitHub Flow &amp; Pull Request</a:t>
            </a:r>
            <a:endParaRPr lang="ja-JP" altLang="en-US" dirty="0"/>
          </a:p>
        </p:txBody>
      </p:sp>
      <p:sp>
        <p:nvSpPr>
          <p:cNvPr id="4" name="Slide Number Placeholder 3">
            <a:extLst>
              <a:ext uri="{FF2B5EF4-FFF2-40B4-BE49-F238E27FC236}">
                <a16:creationId xmlns:a16="http://schemas.microsoft.com/office/drawing/2014/main" id="{D0193D74-0BF1-2F4C-B799-E7DADE2BAD70}"/>
              </a:ext>
            </a:extLst>
          </p:cNvPr>
          <p:cNvSpPr>
            <a:spLocks noGrp="1"/>
          </p:cNvSpPr>
          <p:nvPr>
            <p:ph type="sldNum" sz="quarter" idx="2"/>
          </p:nvPr>
        </p:nvSpPr>
        <p:spPr/>
        <p:txBody>
          <a:bodyPr/>
          <a:lstStyle/>
          <a:p>
            <a:fld id="{86CB4B4D-7CA3-9044-876B-883B54F8677D}" type="slidenum">
              <a:rPr lang="uk-UA" smtClean="0"/>
              <a:pPr/>
              <a:t>5</a:t>
            </a:fld>
            <a:endParaRPr lang="uk-UA" dirty="0"/>
          </a:p>
        </p:txBody>
      </p:sp>
      <p:pic>
        <p:nvPicPr>
          <p:cNvPr id="6" name="branching (1).png">
            <a:extLst>
              <a:ext uri="{FF2B5EF4-FFF2-40B4-BE49-F238E27FC236}">
                <a16:creationId xmlns:a16="http://schemas.microsoft.com/office/drawing/2014/main" id="{7C914E11-967F-DD45-8B90-561CA659E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846" y="4527526"/>
            <a:ext cx="20558308" cy="4660947"/>
          </a:xfrm>
          <a:prstGeom prst="rect">
            <a:avLst/>
          </a:prstGeom>
          <a:ln w="12700">
            <a:miter lim="400000"/>
          </a:ln>
        </p:spPr>
      </p:pic>
    </p:spTree>
    <p:extLst>
      <p:ext uri="{BB962C8B-B14F-4D97-AF65-F5344CB8AC3E}">
        <p14:creationId xmlns:p14="http://schemas.microsoft.com/office/powerpoint/2010/main" val="14068526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889" name="Shape"/>
          <p:cNvSpPr/>
          <p:nvPr/>
        </p:nvSpPr>
        <p:spPr>
          <a:xfrm>
            <a:off x="2822766" y="7843276"/>
            <a:ext cx="2772975" cy="2772799"/>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gradFill>
            <a:gsLst>
              <a:gs pos="0">
                <a:schemeClr val="accent4">
                  <a:hueOff val="384618"/>
                  <a:satOff val="3869"/>
                  <a:lumOff val="5802"/>
                </a:schemeClr>
              </a:gs>
              <a:gs pos="100000">
                <a:schemeClr val="accent5"/>
              </a:gs>
            </a:gsLst>
            <a:lin ang="3391011"/>
          </a:gradFill>
          <a:ln w="12700">
            <a:miter lim="400000"/>
          </a:ln>
        </p:spPr>
        <p:txBody>
          <a:bodyPr lIns="47625" tIns="47625" rIns="47625" bIns="47625" anchor="ctr"/>
          <a:lstStyle/>
          <a:p>
            <a:pPr defTabSz="584200">
              <a:defRPr sz="2200">
                <a:solidFill>
                  <a:srgbClr val="A6AAA9"/>
                </a:solidFill>
                <a:latin typeface="github-octicons"/>
                <a:ea typeface="github-octicons"/>
                <a:cs typeface="github-octicons"/>
                <a:sym typeface="github-octicons"/>
              </a:defRPr>
            </a:pPr>
            <a:endParaRPr>
              <a:latin typeface="Yu Gothic UI" panose="020B0500000000000000" pitchFamily="34" charset="-128"/>
              <a:ea typeface="Yu Gothic UI" panose="020B0500000000000000" pitchFamily="34" charset="-128"/>
            </a:endParaRPr>
          </a:p>
        </p:txBody>
      </p:sp>
      <p:sp>
        <p:nvSpPr>
          <p:cNvPr id="890" name="Shape"/>
          <p:cNvSpPr/>
          <p:nvPr/>
        </p:nvSpPr>
        <p:spPr>
          <a:xfrm>
            <a:off x="2778605" y="3974884"/>
            <a:ext cx="2772974" cy="2772800"/>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gradFill>
            <a:gsLst>
              <a:gs pos="0">
                <a:schemeClr val="accent5"/>
              </a:gs>
              <a:gs pos="100000">
                <a:schemeClr val="accent6"/>
              </a:gs>
            </a:gsLst>
            <a:lin ang="3391011"/>
          </a:gradFill>
          <a:ln w="12700">
            <a:miter lim="400000"/>
          </a:ln>
        </p:spPr>
        <p:txBody>
          <a:bodyPr lIns="47625" tIns="47625" rIns="47625" bIns="47625" anchor="ctr"/>
          <a:lstStyle/>
          <a:p>
            <a:pPr defTabSz="584200">
              <a:defRPr sz="2200">
                <a:solidFill>
                  <a:srgbClr val="A6AAA9"/>
                </a:solidFill>
                <a:latin typeface="github-octicons"/>
                <a:ea typeface="github-octicons"/>
                <a:cs typeface="github-octicons"/>
                <a:sym typeface="github-octicons"/>
              </a:defRPr>
            </a:pPr>
            <a:endParaRPr lang="en-US" sz="3200" dirty="0">
              <a:latin typeface="Yu Gothic UI" panose="020B0500000000000000" pitchFamily="34" charset="-128"/>
              <a:ea typeface="Yu Gothic UI" panose="020B0500000000000000" pitchFamily="34" charset="-128"/>
            </a:endParaRPr>
          </a:p>
        </p:txBody>
      </p:sp>
      <p:sp>
        <p:nvSpPr>
          <p:cNvPr id="882" name="各フェーズにおけるバグの修正コスト"/>
          <p:cNvSpPr txBox="1">
            <a:spLocks noGrp="1"/>
          </p:cNvSpPr>
          <p:nvPr>
            <p:ph type="title"/>
          </p:nvPr>
        </p:nvSpPr>
        <p:spPr>
          <a:prstGeom prst="rect">
            <a:avLst/>
          </a:prstGeom>
        </p:spPr>
        <p:txBody>
          <a:bodyPr/>
          <a:lstStyle/>
          <a:p>
            <a:r>
              <a:rPr dirty="0" err="1">
                <a:latin typeface="Meiryo"/>
                <a:ea typeface="Yu Gothic UI"/>
              </a:rPr>
              <a:t>各フェーズにおけるバグの修正コスト</a:t>
            </a:r>
            <a:endParaRPr lang="en-US" dirty="0" err="1">
              <a:latin typeface="Meiryo"/>
              <a:ea typeface="Yu Gothic UI"/>
            </a:endParaRPr>
          </a:p>
        </p:txBody>
      </p:sp>
      <p:graphicFrame>
        <p:nvGraphicFramePr>
          <p:cNvPr id="883" name="2D Line Chart"/>
          <p:cNvGraphicFramePr/>
          <p:nvPr/>
        </p:nvGraphicFramePr>
        <p:xfrm>
          <a:off x="11827222" y="3778448"/>
          <a:ext cx="10876771" cy="6330554"/>
        </p:xfrm>
        <a:graphic>
          <a:graphicData uri="http://schemas.openxmlformats.org/drawingml/2006/chart">
            <c:chart xmlns:c="http://schemas.openxmlformats.org/drawingml/2006/chart" xmlns:r="http://schemas.openxmlformats.org/officeDocument/2006/relationships" r:id="rId3"/>
          </a:graphicData>
        </a:graphic>
      </p:graphicFrame>
      <p:sp>
        <p:nvSpPr>
          <p:cNvPr id="884" name="https://agileelements.wordpress.com/2008/04/22/cost-of-software-defects/"/>
          <p:cNvSpPr txBox="1"/>
          <p:nvPr/>
        </p:nvSpPr>
        <p:spPr>
          <a:xfrm>
            <a:off x="11438687" y="10918267"/>
            <a:ext cx="7642349" cy="324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7625" tIns="47625" rIns="47625" bIns="47625" anchor="ctr">
            <a:spAutoFit/>
          </a:bodyPr>
          <a:lstStyle>
            <a:lvl1pPr algn="l">
              <a:lnSpc>
                <a:spcPct val="110000"/>
              </a:lnSpc>
              <a:defRPr sz="2200" cap="all" spc="22" baseline="9090">
                <a:solidFill>
                  <a:srgbClr val="A6AAA9"/>
                </a:solidFill>
                <a:latin typeface="Apex New"/>
                <a:ea typeface="Apex New"/>
                <a:cs typeface="Apex New"/>
                <a:sym typeface="Apex New"/>
              </a:defRPr>
            </a:lvl1pPr>
          </a:lstStyle>
          <a:p>
            <a:r>
              <a:rPr>
                <a:latin typeface="Yu Gothic UI" panose="020B0500000000000000" pitchFamily="34" charset="-128"/>
                <a:ea typeface="Yu Gothic UI" panose="020B0500000000000000" pitchFamily="34" charset="-128"/>
              </a:rPr>
              <a:t>https://agileelements.wordpress.com/2008/04/22/cost-of-software-defects/</a:t>
            </a:r>
          </a:p>
        </p:txBody>
      </p:sp>
      <p:sp>
        <p:nvSpPr>
          <p:cNvPr id="885" name="運用時 vs 開発時"/>
          <p:cNvSpPr txBox="1"/>
          <p:nvPr/>
        </p:nvSpPr>
        <p:spPr>
          <a:xfrm>
            <a:off x="5918116" y="8843031"/>
            <a:ext cx="5733849" cy="7732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7625" tIns="47625" rIns="47625" bIns="47625" anchor="ctr">
            <a:spAutoFit/>
          </a:bodyPr>
          <a:lstStyle>
            <a:lvl1pPr algn="l" defTabSz="546100">
              <a:lnSpc>
                <a:spcPct val="110000"/>
              </a:lnSpc>
              <a:defRPr sz="4400" cap="all" spc="44" baseline="4545">
                <a:solidFill>
                  <a:schemeClr val="accent4">
                    <a:hueOff val="384618"/>
                    <a:satOff val="3869"/>
                    <a:lumOff val="5802"/>
                  </a:schemeClr>
                </a:solidFill>
                <a:latin typeface="Apex New"/>
                <a:ea typeface="Apex New"/>
                <a:cs typeface="Apex New"/>
                <a:sym typeface="Apex New"/>
              </a:defRPr>
            </a:lvl1pPr>
          </a:lstStyle>
          <a:p>
            <a:r>
              <a:rPr sz="6000" dirty="0" err="1">
                <a:latin typeface="Meiryo"/>
                <a:ea typeface="Meiryo"/>
              </a:rPr>
              <a:t>運用時</a:t>
            </a:r>
            <a:r>
              <a:rPr sz="6000" dirty="0">
                <a:latin typeface="Meiryo"/>
                <a:ea typeface="Meiryo"/>
              </a:rPr>
              <a:t> vs </a:t>
            </a:r>
            <a:r>
              <a:rPr sz="6000" dirty="0" err="1">
                <a:latin typeface="Meiryo"/>
                <a:ea typeface="Meiryo"/>
              </a:rPr>
              <a:t>開発時</a:t>
            </a:r>
            <a:endParaRPr lang="en-US" sz="6000" dirty="0" err="1">
              <a:latin typeface="Meiryo"/>
              <a:ea typeface="Meiryo"/>
            </a:endParaRPr>
          </a:p>
        </p:txBody>
      </p:sp>
      <p:sp>
        <p:nvSpPr>
          <p:cNvPr id="886" name="テスト時 vs 開発時"/>
          <p:cNvSpPr txBox="1"/>
          <p:nvPr/>
        </p:nvSpPr>
        <p:spPr>
          <a:xfrm>
            <a:off x="5873954" y="4982334"/>
            <a:ext cx="5292867" cy="757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625" tIns="47625" rIns="47625" bIns="47625" anchor="ctr">
            <a:spAutoFit/>
          </a:bodyPr>
          <a:lstStyle>
            <a:lvl1pPr algn="l" defTabSz="546100">
              <a:lnSpc>
                <a:spcPct val="110000"/>
              </a:lnSpc>
              <a:defRPr sz="4400" cap="all" spc="44" baseline="4545">
                <a:solidFill>
                  <a:schemeClr val="accent6">
                    <a:satOff val="24555"/>
                    <a:lumOff val="22232"/>
                  </a:schemeClr>
                </a:solidFill>
                <a:latin typeface="Apex New"/>
                <a:ea typeface="Apex New"/>
                <a:cs typeface="Apex New"/>
                <a:sym typeface="Apex New"/>
              </a:defRPr>
            </a:lvl1pPr>
          </a:lstStyle>
          <a:p>
            <a:r>
              <a:rPr sz="6000" dirty="0" err="1">
                <a:latin typeface="Meiryo"/>
                <a:ea typeface="Yu Gothic UI"/>
              </a:rPr>
              <a:t>テスト時</a:t>
            </a:r>
            <a:r>
              <a:rPr sz="6000" dirty="0">
                <a:latin typeface="Meiryo"/>
                <a:ea typeface="Yu Gothic UI"/>
              </a:rPr>
              <a:t> vs </a:t>
            </a:r>
            <a:r>
              <a:rPr sz="6000" dirty="0" err="1">
                <a:latin typeface="Meiryo"/>
                <a:ea typeface="Yu Gothic UI"/>
              </a:rPr>
              <a:t>開発時</a:t>
            </a:r>
            <a:endParaRPr lang="en-US" sz="6000">
              <a:latin typeface="Meiryo"/>
              <a:ea typeface="Yu Gothic UI"/>
            </a:endParaRPr>
          </a:p>
        </p:txBody>
      </p:sp>
      <p:sp>
        <p:nvSpPr>
          <p:cNvPr id="887" name="14倍"/>
          <p:cNvSpPr txBox="1"/>
          <p:nvPr/>
        </p:nvSpPr>
        <p:spPr>
          <a:xfrm>
            <a:off x="3629248" y="8896892"/>
            <a:ext cx="1451009" cy="6655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7625" tIns="47625" rIns="47625" bIns="47625" anchor="ctr">
            <a:spAutoFit/>
          </a:bodyPr>
          <a:lstStyle/>
          <a:p>
            <a:pPr algn="l" defTabSz="546100">
              <a:lnSpc>
                <a:spcPct val="90000"/>
              </a:lnSpc>
              <a:defRPr sz="4600" b="1" cap="all" spc="45" baseline="4347">
                <a:solidFill>
                  <a:schemeClr val="accent4">
                    <a:hueOff val="384618"/>
                    <a:satOff val="3869"/>
                    <a:lumOff val="5802"/>
                  </a:schemeClr>
                </a:solidFill>
                <a:latin typeface="Apex New"/>
                <a:ea typeface="Apex New"/>
                <a:cs typeface="Apex New"/>
                <a:sym typeface="Apex New"/>
              </a:defRPr>
            </a:pPr>
            <a:r>
              <a:rPr sz="6000" dirty="0">
                <a:latin typeface="Meiryo"/>
                <a:ea typeface="Meiryo"/>
              </a:rPr>
              <a:t>14</a:t>
            </a:r>
            <a:r>
              <a:rPr sz="6000" dirty="0">
                <a:latin typeface="Meiryo"/>
                <a:ea typeface="Meiryo"/>
                <a:cs typeface="Apex Serif"/>
                <a:sym typeface="Apex Serif"/>
              </a:rPr>
              <a:t>倍</a:t>
            </a:r>
            <a:endParaRPr lang="en-US" sz="6000" dirty="0">
              <a:latin typeface="Meiryo"/>
              <a:ea typeface="Meiryo"/>
              <a:cs typeface="Apex Serif"/>
            </a:endParaRPr>
          </a:p>
        </p:txBody>
      </p:sp>
      <p:sp>
        <p:nvSpPr>
          <p:cNvPr id="888" name="7倍"/>
          <p:cNvSpPr txBox="1"/>
          <p:nvPr/>
        </p:nvSpPr>
        <p:spPr>
          <a:xfrm>
            <a:off x="3732166" y="5028501"/>
            <a:ext cx="1300284" cy="6655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625" tIns="47625" rIns="47625" bIns="47625" anchor="ctr">
            <a:spAutoFit/>
          </a:bodyPr>
          <a:lstStyle/>
          <a:p>
            <a:pPr algn="l" defTabSz="546100">
              <a:lnSpc>
                <a:spcPct val="90000"/>
              </a:lnSpc>
              <a:defRPr sz="4600" b="1" cap="all" spc="45" baseline="4347">
                <a:solidFill>
                  <a:schemeClr val="accent6">
                    <a:satOff val="24555"/>
                    <a:lumOff val="22232"/>
                  </a:schemeClr>
                </a:solidFill>
                <a:latin typeface="Apex New"/>
                <a:ea typeface="Apex New"/>
                <a:cs typeface="Apex New"/>
                <a:sym typeface="Apex New"/>
              </a:defRPr>
            </a:pPr>
            <a:r>
              <a:rPr sz="6000" dirty="0">
                <a:latin typeface="Meiryo"/>
                <a:ea typeface="Yu Gothic UI"/>
              </a:rPr>
              <a:t>7</a:t>
            </a:r>
            <a:r>
              <a:rPr sz="6000" dirty="0">
                <a:latin typeface="Meiryo"/>
                <a:ea typeface="Yu Gothic UI"/>
                <a:cs typeface="Apex Serif"/>
                <a:sym typeface="Apex Serif"/>
              </a:rPr>
              <a:t>倍</a:t>
            </a:r>
            <a:endParaRPr lang="en-US" sz="6000">
              <a:latin typeface="Meiryo"/>
              <a:ea typeface="Yu Gothic UI"/>
              <a:cs typeface="Apex Serif"/>
            </a:endParaRPr>
          </a:p>
        </p:txBody>
      </p:sp>
    </p:spTree>
    <p:extLst>
      <p:ext uri="{BB962C8B-B14F-4D97-AF65-F5344CB8AC3E}">
        <p14:creationId xmlns:p14="http://schemas.microsoft.com/office/powerpoint/2010/main" val="16052893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0770C3-84A9-CE41-B100-AF8403CE4C64}"/>
              </a:ext>
            </a:extLst>
          </p:cNvPr>
          <p:cNvSpPr>
            <a:spLocks noGrp="1"/>
          </p:cNvSpPr>
          <p:nvPr>
            <p:ph type="title"/>
          </p:nvPr>
        </p:nvSpPr>
        <p:spPr/>
        <p:txBody>
          <a:bodyPr/>
          <a:lstStyle/>
          <a:p>
            <a:r>
              <a:rPr lang="en-US" dirty="0"/>
              <a:t>GitHub Flow &amp; Pull Request</a:t>
            </a:r>
            <a:endParaRPr lang="ja-JP" altLang="en-US" dirty="0"/>
          </a:p>
        </p:txBody>
      </p:sp>
      <p:sp>
        <p:nvSpPr>
          <p:cNvPr id="4" name="Slide Number Placeholder 3">
            <a:extLst>
              <a:ext uri="{FF2B5EF4-FFF2-40B4-BE49-F238E27FC236}">
                <a16:creationId xmlns:a16="http://schemas.microsoft.com/office/drawing/2014/main" id="{D0193D74-0BF1-2F4C-B799-E7DADE2BAD70}"/>
              </a:ext>
            </a:extLst>
          </p:cNvPr>
          <p:cNvSpPr>
            <a:spLocks noGrp="1"/>
          </p:cNvSpPr>
          <p:nvPr>
            <p:ph type="sldNum" sz="quarter" idx="2"/>
          </p:nvPr>
        </p:nvSpPr>
        <p:spPr/>
        <p:txBody>
          <a:bodyPr/>
          <a:lstStyle/>
          <a:p>
            <a:fld id="{86CB4B4D-7CA3-9044-876B-883B54F8677D}" type="slidenum">
              <a:rPr lang="uk-UA" smtClean="0"/>
              <a:pPr/>
              <a:t>7</a:t>
            </a:fld>
            <a:endParaRPr lang="uk-UA" dirty="0"/>
          </a:p>
        </p:txBody>
      </p:sp>
      <p:pic>
        <p:nvPicPr>
          <p:cNvPr id="6" name="branching (1).png">
            <a:extLst>
              <a:ext uri="{FF2B5EF4-FFF2-40B4-BE49-F238E27FC236}">
                <a16:creationId xmlns:a16="http://schemas.microsoft.com/office/drawing/2014/main" id="{7C914E11-967F-DD45-8B90-561CA659E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846" y="4527526"/>
            <a:ext cx="20558308" cy="4660947"/>
          </a:xfrm>
          <a:prstGeom prst="rect">
            <a:avLst/>
          </a:prstGeom>
          <a:ln w="12700">
            <a:miter lim="400000"/>
          </a:ln>
        </p:spPr>
      </p:pic>
    </p:spTree>
    <p:extLst>
      <p:ext uri="{BB962C8B-B14F-4D97-AF65-F5344CB8AC3E}">
        <p14:creationId xmlns:p14="http://schemas.microsoft.com/office/powerpoint/2010/main" val="412526051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ja-JP" altLang="en-US">
                <a:latin typeface="Meiryo"/>
                <a:ea typeface="Meiryo"/>
              </a:rPr>
              <a:t>継続的インテグレーション</a:t>
            </a:r>
            <a:br>
              <a:rPr lang="en-US" altLang="ja-JP" dirty="0">
                <a:latin typeface="Meiryo"/>
                <a:ea typeface="Hiragino Kaku Gothic Pro W3" panose="020B0300000000000000" pitchFamily="34" charset="-128"/>
              </a:rPr>
            </a:br>
            <a:r>
              <a:rPr lang="en-US" altLang="ja-JP" sz="4800" dirty="0">
                <a:solidFill>
                  <a:schemeClr val="bg1">
                    <a:lumMod val="75000"/>
                    <a:lumOff val="25000"/>
                  </a:schemeClr>
                </a:solidFill>
                <a:latin typeface="Hiragino Kaku Gothic Pro W3"/>
                <a:ea typeface="Hiragino Kaku Gothic Pro W3" panose="020B0300000000000000" pitchFamily="34" charset="-128"/>
              </a:rPr>
              <a:t>Continuous Integration</a:t>
            </a:r>
            <a:endParaRPr lang="en-US" sz="4800" dirty="0">
              <a:solidFill>
                <a:schemeClr val="bg1">
                  <a:lumMod val="75000"/>
                  <a:lumOff val="25000"/>
                </a:schemeClr>
              </a:solidFill>
              <a:latin typeface="Hiragino Kaku Gothic Pro W3"/>
              <a:ea typeface="Hiragino Kaku Gothic Pro W3" panose="020B0300000000000000" pitchFamily="34" charset="-128"/>
            </a:endParaRPr>
          </a:p>
        </p:txBody>
      </p:sp>
      <p:pic>
        <p:nvPicPr>
          <p:cNvPr id="5" name="branching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521" y="4310374"/>
            <a:ext cx="23318641" cy="5283418"/>
          </a:xfrm>
          <a:prstGeom prst="rect">
            <a:avLst/>
          </a:prstGeom>
          <a:ln w="12700">
            <a:miter lim="400000"/>
          </a:ln>
        </p:spPr>
      </p:pic>
    </p:spTree>
    <p:extLst>
      <p:ext uri="{BB962C8B-B14F-4D97-AF65-F5344CB8AC3E}">
        <p14:creationId xmlns:p14="http://schemas.microsoft.com/office/powerpoint/2010/main" val="2055524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18F193-E87C-4F1E-8EFA-443127402E7E}"/>
              </a:ext>
            </a:extLst>
          </p:cNvPr>
          <p:cNvSpPr>
            <a:spLocks noGrp="1"/>
          </p:cNvSpPr>
          <p:nvPr>
            <p:ph type="sldNum" sz="quarter" idx="2"/>
          </p:nvPr>
        </p:nvSpPr>
        <p:spPr/>
        <p:txBody>
          <a:bodyPr/>
          <a:lstStyle/>
          <a:p>
            <a:fld id="{86CB4B4D-7CA3-9044-876B-883B54F8677D}" type="slidenum">
              <a:rPr lang="uk-UA" smtClean="0"/>
              <a:pPr/>
              <a:t>9</a:t>
            </a:fld>
            <a:endParaRPr lang="uk-UA"/>
          </a:p>
        </p:txBody>
      </p:sp>
      <p:pic>
        <p:nvPicPr>
          <p:cNvPr id="5" name="Picture 5" descr="A screenshot of a cell phone&#10;&#10;Description generated with very high confidence">
            <a:extLst>
              <a:ext uri="{FF2B5EF4-FFF2-40B4-BE49-F238E27FC236}">
                <a16:creationId xmlns:a16="http://schemas.microsoft.com/office/drawing/2014/main" id="{0F12D646-C3C2-4BBD-80B2-84AFD1BDB23C}"/>
              </a:ext>
            </a:extLst>
          </p:cNvPr>
          <p:cNvPicPr>
            <a:picLocks noChangeAspect="1"/>
          </p:cNvPicPr>
          <p:nvPr/>
        </p:nvPicPr>
        <p:blipFill>
          <a:blip r:embed="rId2"/>
          <a:stretch>
            <a:fillRect/>
          </a:stretch>
        </p:blipFill>
        <p:spPr>
          <a:xfrm>
            <a:off x="2771701" y="3514"/>
            <a:ext cx="18822255" cy="11624753"/>
          </a:xfrm>
          <a:prstGeom prst="rect">
            <a:avLst/>
          </a:prstGeom>
        </p:spPr>
      </p:pic>
      <p:sp>
        <p:nvSpPr>
          <p:cNvPr id="7" name="TextBox 6">
            <a:extLst>
              <a:ext uri="{FF2B5EF4-FFF2-40B4-BE49-F238E27FC236}">
                <a16:creationId xmlns:a16="http://schemas.microsoft.com/office/drawing/2014/main" id="{0486592B-4409-412D-AB48-8A65BA40D21B}"/>
              </a:ext>
            </a:extLst>
          </p:cNvPr>
          <p:cNvSpPr txBox="1"/>
          <p:nvPr/>
        </p:nvSpPr>
        <p:spPr>
          <a:xfrm>
            <a:off x="7817892" y="11746364"/>
            <a:ext cx="8719333"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dirty="0">
                <a:latin typeface="Apex New"/>
              </a:rPr>
              <a:t>https://github.co.jp/enterprise</a:t>
            </a:r>
          </a:p>
        </p:txBody>
      </p:sp>
    </p:spTree>
    <p:extLst>
      <p:ext uri="{BB962C8B-B14F-4D97-AF65-F5344CB8AC3E}">
        <p14:creationId xmlns:p14="http://schemas.microsoft.com/office/powerpoint/2010/main" val="525228476"/>
      </p:ext>
    </p:extLst>
  </p:cSld>
  <p:clrMapOvr>
    <a:masterClrMapping/>
  </p:clrMapOvr>
  <p:transition spd="med"/>
</p:sld>
</file>

<file path=ppt/theme/theme1.xml><?xml version="1.0" encoding="utf-8"?>
<a:theme xmlns:a="http://schemas.openxmlformats.org/drawingml/2006/main" name="Bullet points">
  <a:themeElements>
    <a:clrScheme name="White">
      <a:dk1>
        <a:srgbClr val="000000"/>
      </a:dk1>
      <a:lt1>
        <a:srgbClr val="24282D"/>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pex New"/>
        <a:ea typeface="Apex New"/>
        <a:cs typeface="Apex New"/>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ithub-powerpoint-template" id="{DF58F53B-C7B6-AA4C-87FB-7B1D1456742A}" vid="{FB3C06EF-2765-424B-BFD6-836AA4743CF0}"/>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pex New"/>
        <a:ea typeface="Apex New"/>
        <a:cs typeface="Apex New"/>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ApexNew-Light"/>
            <a:ea typeface="ApexNew-Light"/>
            <a:cs typeface="ApexNew-Light"/>
            <a:sym typeface="ApexNew-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Bullet points</Template>
  <TotalTime>2517</TotalTime>
  <Words>844</Words>
  <Application>Microsoft Office PowerPoint</Application>
  <PresentationFormat>Custom</PresentationFormat>
  <Paragraphs>73</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Bullet points</vt:lpstr>
      <vt:lpstr>PowerPoint Presentation</vt:lpstr>
      <vt:lpstr>Who am I?</vt:lpstr>
      <vt:lpstr>PowerPoint Presentation</vt:lpstr>
      <vt:lpstr>PowerPoint Presentation</vt:lpstr>
      <vt:lpstr>GitHub Flow &amp; Pull Request</vt:lpstr>
      <vt:lpstr>各フェーズにおけるバグの修正コスト</vt:lpstr>
      <vt:lpstr>GitHub Flow &amp; Pull Request</vt:lpstr>
      <vt:lpstr>継続的インテグレーション Continuous Integration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GitHub PowerPoint content</dc:title>
  <dc:creator>Yuichi Tanaka</dc:creator>
  <cp:lastModifiedBy>田中 裕一</cp:lastModifiedBy>
  <cp:revision>240</cp:revision>
  <cp:lastPrinted>2018-03-26T18:28:34Z</cp:lastPrinted>
  <dcterms:created xsi:type="dcterms:W3CDTF">2019-06-24T02:16:47Z</dcterms:created>
  <dcterms:modified xsi:type="dcterms:W3CDTF">2019-06-27T08:55:23Z</dcterms:modified>
</cp:coreProperties>
</file>