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40" d="100"/>
          <a:sy n="40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247FF-7AA3-484A-A5FF-0BB055AD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164813-3BC6-424D-BEC5-FD09AA977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1FE0D7-4642-46D2-B595-CCCB3B8F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41468-8856-4774-BC24-2588DEBA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E0AE3-D62D-4314-A93F-15705B15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5EEF8-E62A-4BB6-B446-C4AD0E42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BB7CBC-33B5-454F-91CC-B579B117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AD76E-8EA1-46D9-818D-23FE38E4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BFE8-E668-4F17-ABD0-33485479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A7428-B4F3-4A18-ABAF-527D3971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64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0579FD-567C-474B-A923-E08B6D21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C270F5-98CE-4B1C-B756-4A25C7635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5E606-3578-4BA9-8ABA-E324B115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C6BA71-59CA-4EA3-ADFB-16800D69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FDAC8-63E0-45A3-9BCB-6312B28A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1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82F09-1748-49F6-A692-082BB699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D01C0-6BE0-4757-9413-9624AA33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7FC9D-F5C5-47F5-9A1C-E88852D2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FC65A-2298-41F4-A8BB-DCCD4B01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6244A-E2C7-4FC5-9940-E805DCC9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2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DB185-4887-466E-BA77-2B664E6A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688FFB-A877-413B-87EC-1148AFA8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0BB29-9F51-44F1-99D0-C774DDB6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DBBC4-4553-4A74-B8A7-95341D25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91E5F-06DF-4E94-AD31-DEDDE848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5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2BEA8-A3F3-40BC-ACB0-BA3D9006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F2BB8-2E98-4AAB-A98E-C2720CB76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DB8421-57CD-49AB-8275-A4FFA5088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374DBD-DBF3-4A44-BD25-DEBE18F4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409FD0-5C1C-4475-9543-456A9753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EC4650-1D92-4EF3-BC72-1F7B631B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5720B-69AC-41D3-B082-EEF7B2AA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2DA3B-42B7-4792-B39C-E4593A48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7AA8F4-F1FB-4A24-BFC5-5A881D942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FDB1D8-5218-4E58-BEF8-E21E886BD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337A62-C39F-4912-86CD-D0BE026CA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B3001E-BDA0-4B14-8A90-55B7255A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3B2D7A-07C1-466E-A942-A574F491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24C3C6-E07E-4384-AE41-1F37730B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9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2BB56-43DD-4435-98E4-F2BDD9B0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E00F4-A308-4A45-ACDF-9368253D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2C0454-4D5A-45D0-AF0B-BC9014CB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6222D3-6C6E-4F46-A90A-20937AA7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763FC9-29B4-4A96-94E5-0119D6B4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FD555B-71B2-4C21-AD18-80F1590D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49C5D-18B8-4951-A6DA-ECA82E8D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5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5D306-2FF6-435C-8160-FF16FE6C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A9F56-786A-43E1-8551-4869517D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0E73C2-82C3-46E4-B3C6-E3EE7C79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6C65B2-46D6-4EC9-BD97-110092EA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09BCE1-369C-4696-A230-BFEB8407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E117FB-A15E-41F8-BFDF-34249929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0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B6E0A-7213-44A3-AC3E-A13B50A4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138F4C-6B5A-4EF9-B985-C082F94A9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ACA5FA-5B98-4A0C-BBA0-E49F13D0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961DC4-18AC-4184-9E3A-27DF5804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43B209-4481-4DC2-90C9-0684B1DB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A7EE0A-20AA-4895-ABB7-9D302931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5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17647-3359-4C59-87E2-7CF3C3D1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618B78-921E-4A4B-8105-06F2332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D04F2-7F74-4A4F-AFE8-8271671DE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7168-CC41-4196-B42E-98C64736176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34E82B-DB2C-4EDD-A864-B76D74057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E51339-BC8D-4090-9DFA-BD9467C41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6EA6B-5EDE-45F7-ACFE-8BB020AA6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7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1AB43-7355-41EB-BC81-92376AA24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Пропускная система на базе сканера QR-кодов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D2CFAD-D08B-4605-9A1E-85ACFDA7D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dirty="0"/>
              <a:t>Зайцева Пелагея                         НММбд-02-23</a:t>
            </a:r>
          </a:p>
          <a:p>
            <a:pPr algn="l"/>
            <a:r>
              <a:rPr lang="ru-RU" dirty="0"/>
              <a:t>Кузнецова Елизавета</a:t>
            </a:r>
          </a:p>
          <a:p>
            <a:pPr algn="l"/>
            <a:r>
              <a:rPr lang="ru-RU" dirty="0"/>
              <a:t>Лысенко Маргарита</a:t>
            </a:r>
          </a:p>
          <a:p>
            <a:pPr algn="l"/>
            <a:r>
              <a:rPr lang="ru-RU" dirty="0"/>
              <a:t>Морозова Мария</a:t>
            </a:r>
          </a:p>
        </p:txBody>
      </p:sp>
    </p:spTree>
    <p:extLst>
      <p:ext uri="{BB962C8B-B14F-4D97-AF65-F5344CB8AC3E}">
        <p14:creationId xmlns:p14="http://schemas.microsoft.com/office/powerpoint/2010/main" val="374632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076911-537A-4BA7-B750-CF258BA75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9" y="400012"/>
            <a:ext cx="10393225" cy="54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12C96-6BB2-4053-9359-5D9D7400C0DE}"/>
              </a:ext>
            </a:extLst>
          </p:cNvPr>
          <p:cNvSpPr txBox="1"/>
          <p:nvPr/>
        </p:nvSpPr>
        <p:spPr>
          <a:xfrm>
            <a:off x="313599" y="943013"/>
            <a:ext cx="11652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tk.Label</a:t>
            </a:r>
            <a:r>
              <a:rPr lang="ru-RU" dirty="0"/>
              <a:t>(...) создает текстовую метку с надписью</a:t>
            </a:r>
          </a:p>
          <a:p>
            <a:r>
              <a:rPr lang="ru-RU" dirty="0"/>
              <a:t>.</a:t>
            </a:r>
            <a:r>
              <a:rPr lang="ru-RU" dirty="0" err="1"/>
              <a:t>pack</a:t>
            </a:r>
            <a:r>
              <a:rPr lang="ru-RU" dirty="0"/>
              <a:t>(</a:t>
            </a:r>
            <a:r>
              <a:rPr lang="ru-RU" dirty="0" err="1"/>
              <a:t>pady</a:t>
            </a:r>
            <a:r>
              <a:rPr lang="ru-RU" dirty="0"/>
              <a:t>=10) добавляет метку в окно с отступами (</a:t>
            </a:r>
            <a:r>
              <a:rPr lang="ru-RU" dirty="0" err="1"/>
              <a:t>pady</a:t>
            </a:r>
            <a:r>
              <a:rPr lang="ru-RU" dirty="0"/>
              <a:t>=10 означает отступ 10 пикселей сверху и снизу)</a:t>
            </a:r>
          </a:p>
          <a:p>
            <a:r>
              <a:rPr lang="ru-RU" dirty="0"/>
              <a:t>Метка служит подсказкой для пользователя, объясняя, что нужно сделать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6F70A1-6C21-483A-A621-B62C269A4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9" y="2054536"/>
            <a:ext cx="11837919" cy="628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87F90-D2D1-41A9-8B9D-0A4E2FE0FFAB}"/>
              </a:ext>
            </a:extLst>
          </p:cNvPr>
          <p:cNvSpPr txBox="1"/>
          <p:nvPr/>
        </p:nvSpPr>
        <p:spPr>
          <a:xfrm>
            <a:off x="269909" y="3528731"/>
            <a:ext cx="11652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tk.Button</a:t>
            </a:r>
            <a:r>
              <a:rPr lang="en-US" dirty="0"/>
              <a:t>(...) </a:t>
            </a:r>
            <a:r>
              <a:rPr lang="ru-RU" dirty="0"/>
              <a:t>создает кнопку с текстом "Сканировать с камеры" и шрифтом </a:t>
            </a:r>
            <a:r>
              <a:rPr lang="en-US" dirty="0"/>
              <a:t>Arial 12</a:t>
            </a:r>
          </a:p>
          <a:p>
            <a:r>
              <a:rPr lang="en-US" dirty="0"/>
              <a:t>command=</a:t>
            </a:r>
            <a:r>
              <a:rPr lang="en-US" dirty="0" err="1"/>
              <a:t>scan_from_camera</a:t>
            </a:r>
            <a:r>
              <a:rPr lang="en-US" dirty="0"/>
              <a:t> </a:t>
            </a:r>
            <a:r>
              <a:rPr lang="ru-RU" dirty="0"/>
              <a:t>означает, что при нажатии на кнопку будет вызвана функция </a:t>
            </a:r>
            <a:r>
              <a:rPr lang="en-US" dirty="0" err="1"/>
              <a:t>scan_from_camera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 err="1"/>
              <a:t>btn_file</a:t>
            </a:r>
            <a:r>
              <a:rPr lang="en-US" dirty="0"/>
              <a:t> = </a:t>
            </a:r>
            <a:r>
              <a:rPr lang="en-US" dirty="0" err="1"/>
              <a:t>tk.Button</a:t>
            </a:r>
            <a:r>
              <a:rPr lang="en-US" dirty="0"/>
              <a:t>(...) </a:t>
            </a:r>
            <a:r>
              <a:rPr lang="ru-RU" dirty="0"/>
              <a:t> также создает кнопку, но уже с текстом </a:t>
            </a:r>
            <a:r>
              <a:rPr lang="ru-RU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"Загрузить пропуск (фото)"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95FF57A-4FE7-4C0A-9461-029DBE930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99" y="2792637"/>
            <a:ext cx="11775282" cy="6096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D8D6BA4-3FA3-48A2-A956-18DE2DC27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3" y="5302902"/>
            <a:ext cx="2210108" cy="3238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1D4F5C2-9306-43B1-A175-75CF648B7DEB}"/>
              </a:ext>
            </a:extLst>
          </p:cNvPr>
          <p:cNvSpPr txBox="1"/>
          <p:nvPr/>
        </p:nvSpPr>
        <p:spPr>
          <a:xfrm>
            <a:off x="3241477" y="4749634"/>
            <a:ext cx="60971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root.mainloop</a:t>
            </a:r>
            <a:r>
              <a:rPr lang="ru-RU" dirty="0"/>
              <a:t>()</a:t>
            </a:r>
          </a:p>
          <a:p>
            <a:r>
              <a:rPr lang="ru-RU" dirty="0"/>
              <a:t>Запускает главный цикл обработки событий </a:t>
            </a:r>
            <a:r>
              <a:rPr lang="ru-RU" dirty="0" err="1"/>
              <a:t>tkinter</a:t>
            </a:r>
            <a:endParaRPr lang="ru-RU" dirty="0"/>
          </a:p>
          <a:p>
            <a:r>
              <a:rPr lang="ru-RU" dirty="0" err="1"/>
              <a:t>mainloop</a:t>
            </a:r>
            <a:r>
              <a:rPr lang="ru-RU" dirty="0"/>
              <a:t>() обрабатывает все действия пользователя (нажатия кнопок, перемещение окна и т. д.)</a:t>
            </a:r>
          </a:p>
          <a:p>
            <a:r>
              <a:rPr lang="ru-RU" dirty="0"/>
              <a:t>Программа работает до тех пор, пока пользователь не закроет окно</a:t>
            </a:r>
          </a:p>
        </p:txBody>
      </p:sp>
    </p:spTree>
    <p:extLst>
      <p:ext uri="{BB962C8B-B14F-4D97-AF65-F5344CB8AC3E}">
        <p14:creationId xmlns:p14="http://schemas.microsoft.com/office/powerpoint/2010/main" val="147367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7F859-72D5-48A0-9CC5-004EB813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157"/>
            <a:ext cx="10515600" cy="750093"/>
          </a:xfrm>
        </p:spPr>
        <p:txBody>
          <a:bodyPr/>
          <a:lstStyle/>
          <a:p>
            <a:r>
              <a:rPr lang="ru-RU" dirty="0"/>
              <a:t>Обзор кода программы </a:t>
            </a:r>
            <a:r>
              <a:rPr lang="en-US" dirty="0"/>
              <a:t>generate_qr.py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E460B-DCCA-49C3-8BF0-3E3ED1313A0F}"/>
              </a:ext>
            </a:extLst>
          </p:cNvPr>
          <p:cNvSpPr txBox="1"/>
          <p:nvPr/>
        </p:nvSpPr>
        <p:spPr>
          <a:xfrm>
            <a:off x="178594" y="857250"/>
            <a:ext cx="2493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Импорт библиотеки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784807-66BC-47D6-AB9A-E21A0845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5" y="1226582"/>
            <a:ext cx="1552792" cy="295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496852-AC05-4EE5-90EA-76A965CA5DB2}"/>
              </a:ext>
            </a:extLst>
          </p:cNvPr>
          <p:cNvSpPr txBox="1"/>
          <p:nvPr/>
        </p:nvSpPr>
        <p:spPr>
          <a:xfrm>
            <a:off x="178594" y="1469917"/>
            <a:ext cx="4386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Импортируется библиотека </a:t>
            </a:r>
            <a:r>
              <a:rPr lang="ru-RU" dirty="0" err="1"/>
              <a:t>qrcode</a:t>
            </a:r>
            <a:r>
              <a:rPr lang="ru-RU" dirty="0"/>
              <a:t>, которая позволяет генерировать QR-коды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8DE3B7-FEEF-4BC1-A626-A2177281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897" y="1239174"/>
            <a:ext cx="5934903" cy="7430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5B29E8-8BB3-4CB4-8854-FA722906F8A4}"/>
              </a:ext>
            </a:extLst>
          </p:cNvPr>
          <p:cNvSpPr txBox="1"/>
          <p:nvPr/>
        </p:nvSpPr>
        <p:spPr>
          <a:xfrm>
            <a:off x="7499152" y="857250"/>
            <a:ext cx="1366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Списки </a:t>
            </a:r>
            <a:r>
              <a:rPr lang="en-US" b="1" dirty="0"/>
              <a:t>ID</a:t>
            </a:r>
            <a:endParaRPr lang="ru-R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E851A-9221-4392-A097-9147E785F8C6}"/>
              </a:ext>
            </a:extLst>
          </p:cNvPr>
          <p:cNvSpPr txBox="1"/>
          <p:nvPr/>
        </p:nvSpPr>
        <p:spPr>
          <a:xfrm>
            <a:off x="5479257" y="1994820"/>
            <a:ext cx="6272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Создаются два списка:</a:t>
            </a:r>
          </a:p>
          <a:p>
            <a:r>
              <a:rPr lang="ru-RU" dirty="0" err="1"/>
              <a:t>valid_ids</a:t>
            </a:r>
            <a:r>
              <a:rPr lang="ru-RU" dirty="0"/>
              <a:t> - содержит "действительные" ID пропусков</a:t>
            </a:r>
          </a:p>
          <a:p>
            <a:r>
              <a:rPr lang="ru-RU" dirty="0" err="1"/>
              <a:t>invalid_ids</a:t>
            </a:r>
            <a:r>
              <a:rPr lang="ru-RU" dirty="0"/>
              <a:t> - содержит "недействительные" ID пропусков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7AD93-AEA7-4569-8E2A-D2CC30A8E351}"/>
              </a:ext>
            </a:extLst>
          </p:cNvPr>
          <p:cNvSpPr txBox="1"/>
          <p:nvPr/>
        </p:nvSpPr>
        <p:spPr>
          <a:xfrm>
            <a:off x="178594" y="2884486"/>
            <a:ext cx="472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Генерация QR-кодов для действительных ID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4B0595A-9902-4241-8567-882232F1B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4" y="3253818"/>
            <a:ext cx="6658904" cy="10288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330988-2EF6-4FFE-9A89-BACF8436D589}"/>
              </a:ext>
            </a:extLst>
          </p:cNvPr>
          <p:cNvSpPr txBox="1"/>
          <p:nvPr/>
        </p:nvSpPr>
        <p:spPr>
          <a:xfrm>
            <a:off x="6532110" y="2930742"/>
            <a:ext cx="51720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перебирает каждый </a:t>
            </a:r>
            <a:r>
              <a:rPr lang="en-US" dirty="0"/>
              <a:t>ID </a:t>
            </a:r>
            <a:r>
              <a:rPr lang="ru-RU" dirty="0"/>
              <a:t>из списка </a:t>
            </a:r>
            <a:r>
              <a:rPr lang="en-US" dirty="0" err="1"/>
              <a:t>valid_ids</a:t>
            </a:r>
            <a:endParaRPr lang="en-US" dirty="0"/>
          </a:p>
          <a:p>
            <a:r>
              <a:rPr lang="en-US" dirty="0" err="1"/>
              <a:t>qrcode.make</a:t>
            </a:r>
            <a:r>
              <a:rPr lang="en-US" dirty="0"/>
              <a:t>(id_) - </a:t>
            </a:r>
            <a:r>
              <a:rPr lang="ru-RU" dirty="0"/>
              <a:t>создает </a:t>
            </a:r>
            <a:r>
              <a:rPr lang="en-US" dirty="0"/>
              <a:t>QR-</a:t>
            </a:r>
            <a:r>
              <a:rPr lang="ru-RU" dirty="0"/>
              <a:t>код с текущим </a:t>
            </a:r>
            <a:r>
              <a:rPr lang="en-US" dirty="0"/>
              <a:t>ID</a:t>
            </a:r>
          </a:p>
          <a:p>
            <a:r>
              <a:rPr lang="en-US" dirty="0" err="1"/>
              <a:t>img.save</a:t>
            </a:r>
            <a:r>
              <a:rPr lang="en-US" dirty="0"/>
              <a:t>() - </a:t>
            </a:r>
            <a:r>
              <a:rPr lang="ru-RU" dirty="0"/>
              <a:t>сохраняет </a:t>
            </a:r>
            <a:r>
              <a:rPr lang="en-US" dirty="0"/>
              <a:t>QR-</a:t>
            </a:r>
            <a:r>
              <a:rPr lang="ru-RU" dirty="0"/>
              <a:t>код в файл с именем формата </a:t>
            </a:r>
            <a:r>
              <a:rPr lang="en-US" dirty="0"/>
              <a:t>valid_qr_XXXXX.png</a:t>
            </a:r>
          </a:p>
          <a:p>
            <a:r>
              <a:rPr lang="en-US" dirty="0"/>
              <a:t>print() - </a:t>
            </a:r>
            <a:r>
              <a:rPr lang="ru-RU" dirty="0"/>
              <a:t>выводит сообщение о создании действительного </a:t>
            </a:r>
            <a:r>
              <a:rPr lang="en-US" dirty="0"/>
              <a:t>QR-</a:t>
            </a:r>
            <a:r>
              <a:rPr lang="ru-RU" dirty="0"/>
              <a:t>кода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9BDCE71-6314-4CB5-BB5E-F5546E536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94" y="5285876"/>
            <a:ext cx="6716062" cy="10955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FB08704-756D-42F2-8368-837E713ADB48}"/>
              </a:ext>
            </a:extLst>
          </p:cNvPr>
          <p:cNvSpPr txBox="1"/>
          <p:nvPr/>
        </p:nvSpPr>
        <p:spPr>
          <a:xfrm>
            <a:off x="178594" y="4951672"/>
            <a:ext cx="4809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Генерация QR-кодов для недействительных 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F8E1E4-EECB-466A-BC6D-C4ED10DC65F3}"/>
              </a:ext>
            </a:extLst>
          </p:cNvPr>
          <p:cNvSpPr txBox="1"/>
          <p:nvPr/>
        </p:nvSpPr>
        <p:spPr>
          <a:xfrm>
            <a:off x="6894656" y="4719518"/>
            <a:ext cx="48095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перебирает каждый </a:t>
            </a:r>
            <a:r>
              <a:rPr lang="en-US" dirty="0"/>
              <a:t>ID </a:t>
            </a:r>
            <a:r>
              <a:rPr lang="ru-RU" dirty="0"/>
              <a:t>из списка </a:t>
            </a:r>
            <a:r>
              <a:rPr lang="en-US" dirty="0" err="1"/>
              <a:t>invalid_ids</a:t>
            </a:r>
            <a:endParaRPr lang="en-US" dirty="0"/>
          </a:p>
          <a:p>
            <a:r>
              <a:rPr lang="en-US" dirty="0" err="1"/>
              <a:t>qrcode.make</a:t>
            </a:r>
            <a:r>
              <a:rPr lang="en-US" dirty="0"/>
              <a:t>(id_) - </a:t>
            </a:r>
            <a:r>
              <a:rPr lang="ru-RU" dirty="0"/>
              <a:t>создает </a:t>
            </a:r>
            <a:r>
              <a:rPr lang="en-US" dirty="0"/>
              <a:t>QR-</a:t>
            </a:r>
            <a:r>
              <a:rPr lang="ru-RU" dirty="0"/>
              <a:t>код с текущим </a:t>
            </a:r>
            <a:r>
              <a:rPr lang="en-US" dirty="0"/>
              <a:t>ID</a:t>
            </a:r>
          </a:p>
          <a:p>
            <a:r>
              <a:rPr lang="en-US" dirty="0" err="1"/>
              <a:t>img.save</a:t>
            </a:r>
            <a:r>
              <a:rPr lang="en-US" dirty="0"/>
              <a:t>() - </a:t>
            </a:r>
            <a:r>
              <a:rPr lang="ru-RU" dirty="0"/>
              <a:t>сохраняет </a:t>
            </a:r>
            <a:r>
              <a:rPr lang="en-US" dirty="0"/>
              <a:t>QR-</a:t>
            </a:r>
            <a:r>
              <a:rPr lang="ru-RU" dirty="0"/>
              <a:t>код в файл с именем формата </a:t>
            </a:r>
            <a:r>
              <a:rPr lang="en-US" dirty="0"/>
              <a:t>invalid_qr_XXXXX.png</a:t>
            </a:r>
          </a:p>
          <a:p>
            <a:r>
              <a:rPr lang="en-US" dirty="0"/>
              <a:t>print() - </a:t>
            </a:r>
            <a:r>
              <a:rPr lang="ru-RU" dirty="0"/>
              <a:t>выводит сообщение о создании недействительного </a:t>
            </a:r>
            <a:r>
              <a:rPr lang="en-US" dirty="0"/>
              <a:t>QR-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237958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B17C0-A19A-4DCA-B08B-72B4A068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E17FA-DC21-46FC-93E7-74994513ED0A}"/>
              </a:ext>
            </a:extLst>
          </p:cNvPr>
          <p:cNvSpPr txBox="1"/>
          <p:nvPr/>
        </p:nvSpPr>
        <p:spPr>
          <a:xfrm>
            <a:off x="592930" y="1690688"/>
            <a:ext cx="103084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Проект представляет собой законченное и работоспособное решение для контроля доступа на основе QR-кодов. Он сочетает в себе простоту использования, надежность и потенциал для дальнейшего развития.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QR-коды облегчают интеграцию и повышают безопасность, открывая новые возможности для автоматизации процессов. </a:t>
            </a:r>
            <a:r>
              <a:rPr lang="ru-RU" dirty="0"/>
              <a:t>Система готова к внедрению в реальных условиях, таких как офисы, учебные заведения или другие учреждения, где требуется контроль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39633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AA7BE-3B20-4C9A-8CEB-C4F6A6C4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87663-8EE7-4EF6-B82E-0472CDE5A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4472"/>
            <a:ext cx="5257800" cy="4938403"/>
          </a:xfrm>
        </p:spPr>
        <p:txBody>
          <a:bodyPr>
            <a:normAutofit fontScale="70000" lnSpcReduction="20000"/>
          </a:bodyPr>
          <a:lstStyle/>
          <a:p>
            <a:r>
              <a:rPr lang="ru-RU" sz="3600" b="1" dirty="0"/>
              <a:t>Быстрая проверка </a:t>
            </a:r>
            <a:r>
              <a:rPr lang="ru-RU" sz="3600" dirty="0"/>
              <a:t>сотрудника или посетителя по заранее утверждённой базе ID</a:t>
            </a:r>
          </a:p>
          <a:p>
            <a:pPr marL="0" indent="0">
              <a:buNone/>
            </a:pPr>
            <a:endParaRPr lang="ru-RU" sz="3600" dirty="0"/>
          </a:p>
          <a:p>
            <a:r>
              <a:rPr lang="ru-RU" sz="3600" dirty="0"/>
              <a:t>Исключение использования поддельных пропусков</a:t>
            </a:r>
          </a:p>
          <a:p>
            <a:endParaRPr lang="ru-RU" sz="3600" dirty="0"/>
          </a:p>
          <a:p>
            <a:r>
              <a:rPr lang="ru-RU" sz="3600" b="1" dirty="0"/>
              <a:t>Удобство</a:t>
            </a:r>
            <a:r>
              <a:rPr lang="ru-RU" sz="3600" dirty="0"/>
              <a:t> для охраны и службы безопасности: не нужно вводить ID вручную</a:t>
            </a:r>
          </a:p>
          <a:p>
            <a:endParaRPr lang="ru-RU" sz="3600" dirty="0"/>
          </a:p>
          <a:p>
            <a:r>
              <a:rPr lang="ru-RU" sz="3600" b="1" dirty="0"/>
              <a:t>Возможность интеграции </a:t>
            </a:r>
            <a:r>
              <a:rPr lang="ru-RU" sz="3600" dirty="0"/>
              <a:t>в существующие системы контроля доступа</a:t>
            </a:r>
          </a:p>
          <a:p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09F758-2925-4C95-A854-26BF354164C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554472"/>
            <a:ext cx="5257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Создать простую и удобную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систему для контроля доступа по QR-кодам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Позволить быстро и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точно проверять действительность пропуска 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считанного с камеры или с фотографии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Автоматизировать процесс допуска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снизить вероятность ошибок, связанных с ручной проверкой</a:t>
            </a:r>
          </a:p>
        </p:txBody>
      </p:sp>
    </p:spTree>
    <p:extLst>
      <p:ext uri="{BB962C8B-B14F-4D97-AF65-F5344CB8AC3E}">
        <p14:creationId xmlns:p14="http://schemas.microsoft.com/office/powerpoint/2010/main" val="221700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FCE2C-0590-4CA5-83F4-0636CF5F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Обзор библиотек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60282D-91F9-4F10-8B39-808D9326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3156"/>
            <a:ext cx="4914900" cy="1504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AF179A-BE66-4DE2-AD07-6A029251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8106"/>
            <a:ext cx="1704975" cy="33337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B5401FC-CE82-45B1-BD06-7B3EBB056A0F}"/>
              </a:ext>
            </a:extLst>
          </p:cNvPr>
          <p:cNvSpPr/>
          <p:nvPr/>
        </p:nvSpPr>
        <p:spPr>
          <a:xfrm>
            <a:off x="838200" y="3182194"/>
            <a:ext cx="570697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tkinter</a:t>
            </a:r>
            <a:r>
              <a:rPr lang="en-US" sz="2000" dirty="0"/>
              <a:t> </a:t>
            </a:r>
            <a:r>
              <a:rPr lang="ru-RU" sz="2000" dirty="0"/>
              <a:t>-</a:t>
            </a:r>
            <a:r>
              <a:rPr lang="en-US" sz="2000" dirty="0"/>
              <a:t> </a:t>
            </a:r>
            <a:r>
              <a:rPr lang="ru-RU" sz="2000" dirty="0"/>
              <a:t>графический интерфейс: </a:t>
            </a:r>
          </a:p>
          <a:p>
            <a:r>
              <a:rPr lang="ru-RU" dirty="0" err="1"/>
              <a:t>tk</a:t>
            </a:r>
            <a:r>
              <a:rPr lang="ru-RU" dirty="0"/>
              <a:t> - основной модуль для окна и виджетов.</a:t>
            </a:r>
          </a:p>
          <a:p>
            <a:r>
              <a:rPr lang="ru-RU" dirty="0" err="1"/>
              <a:t>filedialog</a:t>
            </a:r>
            <a:r>
              <a:rPr lang="ru-RU" dirty="0"/>
              <a:t> - диалог выбора файлов (открыть картинку с пропуском).</a:t>
            </a:r>
          </a:p>
          <a:p>
            <a:r>
              <a:rPr lang="ru-RU" dirty="0" err="1"/>
              <a:t>messagebox</a:t>
            </a:r>
            <a:r>
              <a:rPr lang="ru-RU" dirty="0"/>
              <a:t> - всплывающие окна с сообщениями (информация, предупреждения, ошибки)</a:t>
            </a:r>
          </a:p>
          <a:p>
            <a:endParaRPr lang="ru-RU" dirty="0"/>
          </a:p>
          <a:p>
            <a:r>
              <a:rPr lang="ru-RU" sz="2000" b="1" dirty="0"/>
              <a:t>PIL (</a:t>
            </a:r>
            <a:r>
              <a:rPr lang="ru-RU" sz="2000" b="1" dirty="0" err="1"/>
              <a:t>Pillow</a:t>
            </a:r>
            <a:r>
              <a:rPr lang="ru-RU" sz="2000" b="1" dirty="0"/>
              <a:t>) </a:t>
            </a:r>
            <a:r>
              <a:rPr lang="ru-RU" sz="2000" dirty="0"/>
              <a:t>- работа с изображениями</a:t>
            </a:r>
          </a:p>
          <a:p>
            <a:endParaRPr lang="ru-RU" sz="2000" dirty="0"/>
          </a:p>
          <a:p>
            <a:r>
              <a:rPr lang="ru-RU" sz="2000" b="1" dirty="0" err="1"/>
              <a:t>pyzbar</a:t>
            </a:r>
            <a:r>
              <a:rPr lang="ru-RU" sz="2000" dirty="0"/>
              <a:t> - распознавание QR и штрихкодов: </a:t>
            </a:r>
          </a:p>
          <a:p>
            <a:r>
              <a:rPr lang="ru-RU" dirty="0" err="1"/>
              <a:t>decode</a:t>
            </a:r>
            <a:r>
              <a:rPr lang="ru-RU" dirty="0"/>
              <a:t>()-принимает изображение и возвращает список объектов, каждый из которых - найденный код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322580F-AB45-4F79-ACCA-8678100FBCBF}"/>
              </a:ext>
            </a:extLst>
          </p:cNvPr>
          <p:cNvSpPr/>
          <p:nvPr/>
        </p:nvSpPr>
        <p:spPr>
          <a:xfrm>
            <a:off x="6545179" y="3172009"/>
            <a:ext cx="51043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/>
              <a:t>opencv-python</a:t>
            </a:r>
            <a:r>
              <a:rPr lang="ru-RU" sz="2000" b="1" dirty="0"/>
              <a:t> (cv2</a:t>
            </a:r>
            <a:r>
              <a:rPr lang="ru-RU" sz="2000" dirty="0"/>
              <a:t>) — захват видео и обработка кадров</a:t>
            </a:r>
          </a:p>
          <a:p>
            <a:endParaRPr lang="ru-RU" sz="2000" dirty="0"/>
          </a:p>
          <a:p>
            <a:r>
              <a:rPr lang="en-US" sz="2000" b="1" dirty="0" err="1"/>
              <a:t>qrcode</a:t>
            </a:r>
            <a:r>
              <a:rPr lang="en-US" sz="2000" dirty="0"/>
              <a:t> — </a:t>
            </a:r>
            <a:r>
              <a:rPr lang="ru-RU" sz="2000" dirty="0"/>
              <a:t>генерация </a:t>
            </a:r>
            <a:r>
              <a:rPr lang="en-US" sz="2000" dirty="0"/>
              <a:t>QR-</a:t>
            </a:r>
            <a:r>
              <a:rPr lang="ru-RU" sz="2000" dirty="0"/>
              <a:t>кодов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3930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5A6FC-C337-4F0E-AA54-17C6A50E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5057"/>
            <a:ext cx="3932237" cy="902368"/>
          </a:xfrm>
        </p:spPr>
        <p:txBody>
          <a:bodyPr>
            <a:normAutofit fontScale="90000"/>
          </a:bodyPr>
          <a:lstStyle/>
          <a:p>
            <a:r>
              <a:rPr lang="ru-RU" dirty="0"/>
              <a:t>Загрузка базы валидных </a:t>
            </a:r>
            <a:r>
              <a:rPr lang="en-US" dirty="0"/>
              <a:t>ID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D70E04B-CF61-400E-AC1A-297D437CA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699" y="987425"/>
            <a:ext cx="12231699" cy="2576294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AA910BD-099B-49FE-8F98-1C69D48DC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83" y="3838074"/>
            <a:ext cx="11197389" cy="3156284"/>
          </a:xfrm>
        </p:spPr>
        <p:txBody>
          <a:bodyPr>
            <a:noAutofit/>
          </a:bodyPr>
          <a:lstStyle/>
          <a:p>
            <a:r>
              <a:rPr lang="ru-RU" sz="2300" dirty="0"/>
              <a:t>Функция читает файл с именем </a:t>
            </a:r>
            <a:r>
              <a:rPr lang="ru-RU" sz="2300" b="1" dirty="0"/>
              <a:t>valid_ids.txt</a:t>
            </a:r>
            <a:r>
              <a:rPr lang="ru-RU" sz="2300" dirty="0"/>
              <a:t>, в котором хранятся допустимые ID, по одному на строку.</a:t>
            </a:r>
          </a:p>
          <a:p>
            <a:r>
              <a:rPr lang="ru-RU" sz="2300" dirty="0"/>
              <a:t>Каждая строка очищается от пробелов и пустых строк с помощью метода </a:t>
            </a:r>
            <a:r>
              <a:rPr lang="ru-RU" sz="2300" b="1" dirty="0"/>
              <a:t>.</a:t>
            </a:r>
            <a:r>
              <a:rPr lang="ru-RU" sz="2300" b="1" dirty="0" err="1"/>
              <a:t>strip</a:t>
            </a:r>
            <a:r>
              <a:rPr lang="ru-RU" sz="2300" b="1" dirty="0"/>
              <a:t>() </a:t>
            </a:r>
          </a:p>
          <a:p>
            <a:r>
              <a:rPr lang="ru-RU" sz="2300" dirty="0"/>
              <a:t>Это позволяет избежать ошибок из-за лишних пробелов или пустых строк.</a:t>
            </a:r>
          </a:p>
          <a:p>
            <a:r>
              <a:rPr lang="ru-RU" sz="2300" dirty="0"/>
              <a:t>Если файл не найден, появляется всплывающее окно с сообщением об ошибке, и функция возвращает пустой список.</a:t>
            </a:r>
          </a:p>
          <a:p>
            <a:r>
              <a:rPr lang="ru-RU" sz="2300" dirty="0"/>
              <a:t>Это важно, чтобы программа знала, какие ID считать действительными для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32250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BDB158-E829-432B-9BA2-7977E54D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099"/>
            <a:ext cx="10725150" cy="20383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AD33D-FDCB-478B-8347-95E8B853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4326" cy="1325563"/>
          </a:xfrm>
        </p:spPr>
        <p:txBody>
          <a:bodyPr/>
          <a:lstStyle/>
          <a:p>
            <a:r>
              <a:rPr lang="ru-RU" dirty="0"/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6F7036-166D-4F34-9F4E-B53ED62B01B0}"/>
              </a:ext>
            </a:extLst>
          </p:cNvPr>
          <p:cNvSpPr/>
          <p:nvPr/>
        </p:nvSpPr>
        <p:spPr>
          <a:xfrm>
            <a:off x="838200" y="2403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valid_ids</a:t>
            </a:r>
            <a:r>
              <a:rPr lang="ru-RU" b="1" dirty="0"/>
              <a:t> = </a:t>
            </a:r>
            <a:r>
              <a:rPr lang="ru-RU" b="1" dirty="0" err="1"/>
              <a:t>load_valid_ids</a:t>
            </a:r>
            <a:r>
              <a:rPr lang="ru-RU" b="1" dirty="0"/>
              <a:t>() </a:t>
            </a:r>
            <a:r>
              <a:rPr lang="ru-RU" dirty="0"/>
              <a:t>загружает список допустимых ID из файла при запуске программы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2E4718-B996-48BC-BE3D-75D4993D740E}"/>
              </a:ext>
            </a:extLst>
          </p:cNvPr>
          <p:cNvSpPr/>
          <p:nvPr/>
        </p:nvSpPr>
        <p:spPr>
          <a:xfrm>
            <a:off x="838200" y="31868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def </a:t>
            </a:r>
            <a:r>
              <a:rPr lang="en-US" b="1" dirty="0" err="1"/>
              <a:t>scan_from_image</a:t>
            </a:r>
            <a:r>
              <a:rPr lang="en-US" b="1" dirty="0"/>
              <a:t>():</a:t>
            </a:r>
            <a:r>
              <a:rPr lang="ru-RU" b="1" dirty="0"/>
              <a:t> </a:t>
            </a:r>
            <a:r>
              <a:rPr lang="ru-RU" dirty="0"/>
              <a:t>открывает диалог выбора)</a:t>
            </a:r>
          </a:p>
        </p:txBody>
      </p:sp>
    </p:spTree>
    <p:extLst>
      <p:ext uri="{BB962C8B-B14F-4D97-AF65-F5344CB8AC3E}">
        <p14:creationId xmlns:p14="http://schemas.microsoft.com/office/powerpoint/2010/main" val="406618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1E7D50-6353-4CA5-80BE-0CC3F4D2B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01" y="0"/>
            <a:ext cx="10601325" cy="387667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82EE9E-1594-4ADB-8B57-3E236871A876}"/>
              </a:ext>
            </a:extLst>
          </p:cNvPr>
          <p:cNvSpPr/>
          <p:nvPr/>
        </p:nvSpPr>
        <p:spPr>
          <a:xfrm>
            <a:off x="667001" y="406995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Использует </a:t>
            </a:r>
            <a:r>
              <a:rPr lang="ru-RU" b="1" dirty="0" err="1"/>
              <a:t>Pillow</a:t>
            </a:r>
            <a:r>
              <a:rPr lang="ru-RU" b="1" dirty="0"/>
              <a:t> (</a:t>
            </a:r>
            <a:r>
              <a:rPr lang="ru-RU" b="1" dirty="0" err="1"/>
              <a:t>Image.open</a:t>
            </a:r>
            <a:r>
              <a:rPr lang="ru-RU" b="1" dirty="0"/>
              <a:t>) </a:t>
            </a:r>
            <a:r>
              <a:rPr lang="ru-RU" dirty="0"/>
              <a:t>для загрузки изображения</a:t>
            </a:r>
          </a:p>
          <a:p>
            <a:r>
              <a:rPr lang="ru-RU" dirty="0"/>
              <a:t>С помощью </a:t>
            </a:r>
            <a:r>
              <a:rPr lang="ru-RU" b="1" dirty="0" err="1"/>
              <a:t>pyzbar.decode</a:t>
            </a:r>
            <a:r>
              <a:rPr lang="ru-RU" b="1" dirty="0"/>
              <a:t> </a:t>
            </a:r>
            <a:r>
              <a:rPr lang="ru-RU" dirty="0"/>
              <a:t>распознаёт QR-код</a:t>
            </a:r>
          </a:p>
          <a:p>
            <a:r>
              <a:rPr lang="ru-RU" dirty="0"/>
              <a:t>Если код найден: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Декодирует содержимое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Проверяет, есть ли ID в списке </a:t>
            </a:r>
            <a:r>
              <a:rPr lang="ru-RU" dirty="0" err="1"/>
              <a:t>valid_ids.Показывает</a:t>
            </a:r>
            <a:r>
              <a:rPr lang="ru-RU" dirty="0"/>
              <a:t> соответствующее сообщение (доступ разрешён или запрещён)</a:t>
            </a:r>
          </a:p>
        </p:txBody>
      </p:sp>
    </p:spTree>
    <p:extLst>
      <p:ext uri="{BB962C8B-B14F-4D97-AF65-F5344CB8AC3E}">
        <p14:creationId xmlns:p14="http://schemas.microsoft.com/office/powerpoint/2010/main" val="93940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328A3A-96FB-485C-8A3B-A66913F1EEEA}"/>
              </a:ext>
            </a:extLst>
          </p:cNvPr>
          <p:cNvSpPr/>
          <p:nvPr/>
        </p:nvSpPr>
        <p:spPr>
          <a:xfrm>
            <a:off x="545431" y="16871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def</a:t>
            </a:r>
            <a:r>
              <a:rPr lang="ru-RU" b="1" dirty="0"/>
              <a:t> </a:t>
            </a:r>
            <a:r>
              <a:rPr lang="ru-RU" b="1" dirty="0" err="1"/>
              <a:t>scan_from_camera</a:t>
            </a:r>
            <a:r>
              <a:rPr lang="ru-RU" b="1" dirty="0"/>
              <a:t>(): </a:t>
            </a:r>
            <a:r>
              <a:rPr lang="ru-RU" dirty="0"/>
              <a:t>открывает веб-камеру (cv2.VideoCapture(0)).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532417-EB33-4216-BD3E-D57AAC61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1" y="634415"/>
            <a:ext cx="3705225" cy="904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A7DA0-7C26-4A56-A821-75634ED6B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637" y="458202"/>
            <a:ext cx="4276725" cy="12573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3A7B95-F54D-43DA-8B3F-F3BB8183DE5A}"/>
              </a:ext>
            </a:extLst>
          </p:cNvPr>
          <p:cNvSpPr/>
          <p:nvPr/>
        </p:nvSpPr>
        <p:spPr>
          <a:xfrm>
            <a:off x="6641431" y="1806803"/>
            <a:ext cx="5347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ret</a:t>
            </a:r>
            <a:r>
              <a:rPr lang="ru-RU" dirty="0"/>
              <a:t>, </a:t>
            </a:r>
            <a:r>
              <a:rPr lang="ru-RU" dirty="0" err="1"/>
              <a:t>frame</a:t>
            </a:r>
            <a:r>
              <a:rPr lang="ru-RU" dirty="0"/>
              <a:t> = </a:t>
            </a:r>
            <a:r>
              <a:rPr lang="ru-RU" dirty="0" err="1"/>
              <a:t>cap.read</a:t>
            </a:r>
            <a:r>
              <a:rPr lang="ru-RU" dirty="0"/>
              <a:t>()Считывает один кадр с камеры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E0F9EF-2ABC-4E0E-943E-E34E3ABD5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31" y="2499572"/>
            <a:ext cx="4429125" cy="94297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BA1CCB6-6229-40D3-A007-1D240D3741D4}"/>
              </a:ext>
            </a:extLst>
          </p:cNvPr>
          <p:cNvSpPr/>
          <p:nvPr/>
        </p:nvSpPr>
        <p:spPr>
          <a:xfrm>
            <a:off x="4974556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decoded_objects</a:t>
            </a:r>
            <a:r>
              <a:rPr lang="en-US" dirty="0"/>
              <a:t> = decode(frame)</a:t>
            </a:r>
            <a:r>
              <a:rPr lang="ru-RU" dirty="0"/>
              <a:t>Распознаёт </a:t>
            </a:r>
            <a:r>
              <a:rPr lang="en-US" dirty="0"/>
              <a:t>QR-</a:t>
            </a:r>
            <a:r>
              <a:rPr lang="ru-RU" dirty="0"/>
              <a:t>коды на изображении (</a:t>
            </a:r>
            <a:r>
              <a:rPr lang="en-US" dirty="0"/>
              <a:t>frame) </a:t>
            </a:r>
            <a:r>
              <a:rPr lang="ru-RU" dirty="0"/>
              <a:t>с помощью </a:t>
            </a:r>
            <a:r>
              <a:rPr lang="en-US" dirty="0" err="1"/>
              <a:t>pyzbar.decode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A1BDF4-9BC4-4EBE-A844-7E2A638B8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31" y="3675165"/>
            <a:ext cx="9496425" cy="157162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1F89A41-34D1-46F9-8AD7-7926FB5EB924}"/>
              </a:ext>
            </a:extLst>
          </p:cNvPr>
          <p:cNvSpPr/>
          <p:nvPr/>
        </p:nvSpPr>
        <p:spPr>
          <a:xfrm>
            <a:off x="545431" y="5294742"/>
            <a:ext cx="7100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Рисует зелёную рамку вокруг найденного QR-кода</a:t>
            </a:r>
          </a:p>
          <a:p>
            <a:r>
              <a:rPr lang="ru-RU" dirty="0"/>
              <a:t>Подписывает содержимое QR-кода на изображении рядом с рамкой</a:t>
            </a:r>
          </a:p>
        </p:txBody>
      </p:sp>
    </p:spTree>
    <p:extLst>
      <p:ext uri="{BB962C8B-B14F-4D97-AF65-F5344CB8AC3E}">
        <p14:creationId xmlns:p14="http://schemas.microsoft.com/office/powerpoint/2010/main" val="14205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36263-EEDB-4883-AC67-0D703374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ID: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1CEE48-F61E-4348-8417-C438ABD7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789"/>
            <a:ext cx="10639425" cy="13049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0E6F3A-7158-4974-BD22-1E83EF1B4F99}"/>
              </a:ext>
            </a:extLst>
          </p:cNvPr>
          <p:cNvSpPr/>
          <p:nvPr/>
        </p:nvSpPr>
        <p:spPr>
          <a:xfrm>
            <a:off x="8382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Если ID из QR-кода есть в списке </a:t>
            </a:r>
            <a:r>
              <a:rPr lang="ru-RU" dirty="0" err="1"/>
              <a:t>valid_ids</a:t>
            </a:r>
            <a:r>
              <a:rPr lang="ru-RU" dirty="0"/>
              <a:t> → разрешён </a:t>
            </a:r>
            <a:r>
              <a:rPr lang="ru-RU" dirty="0" err="1"/>
              <a:t>вход.Иначе</a:t>
            </a:r>
            <a:r>
              <a:rPr lang="ru-RU" dirty="0"/>
              <a:t> → показывается предупреждение, что ID неизвестен</a:t>
            </a:r>
          </a:p>
        </p:txBody>
      </p:sp>
    </p:spTree>
    <p:extLst>
      <p:ext uri="{BB962C8B-B14F-4D97-AF65-F5344CB8AC3E}">
        <p14:creationId xmlns:p14="http://schemas.microsoft.com/office/powerpoint/2010/main" val="375850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5FACAD-C1D1-4C67-8BB6-B1914631EB65}"/>
              </a:ext>
            </a:extLst>
          </p:cNvPr>
          <p:cNvSpPr txBox="1"/>
          <p:nvPr/>
        </p:nvSpPr>
        <p:spPr>
          <a:xfrm>
            <a:off x="678656" y="1063502"/>
            <a:ext cx="11513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cap.release</a:t>
            </a:r>
            <a:r>
              <a:rPr lang="ru-RU" dirty="0"/>
              <a:t>()</a:t>
            </a:r>
          </a:p>
          <a:p>
            <a:pPr algn="just"/>
            <a:r>
              <a:rPr lang="ru-RU" dirty="0"/>
              <a:t>Освобождает ресурсы </a:t>
            </a:r>
            <a:r>
              <a:rPr lang="ru-RU" dirty="0" err="1"/>
              <a:t>видеозахвата</a:t>
            </a:r>
            <a:r>
              <a:rPr lang="ru-RU" dirty="0"/>
              <a:t> (камеры), которые были заняты объектом cv2.VideoCapture</a:t>
            </a:r>
          </a:p>
          <a:p>
            <a:pPr algn="just"/>
            <a:r>
              <a:rPr lang="ru-RU" dirty="0"/>
              <a:t>Эту функция помогает корректно завершить работу с камерой и избежать утечек ресурсов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cv2.destroyAllWindows()</a:t>
            </a:r>
          </a:p>
          <a:p>
            <a:pPr algn="just"/>
            <a:r>
              <a:rPr lang="ru-RU" dirty="0"/>
              <a:t>Закрывает все открытые окна, созданные </a:t>
            </a:r>
            <a:r>
              <a:rPr lang="ru-RU" dirty="0" err="1"/>
              <a:t>OpenCV</a:t>
            </a:r>
            <a:r>
              <a:rPr lang="ru-RU" dirty="0"/>
              <a:t> (например, окно с видеопотоком "Сканер пропусков")</a:t>
            </a:r>
          </a:p>
          <a:p>
            <a:pPr algn="just"/>
            <a:r>
              <a:rPr lang="ru-RU" dirty="0"/>
              <a:t>Если не вызвать эту функцию, окно может остаться висеть в памяти после завершения работы программы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CFEF93-1146-4424-9C90-502AA142D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21" y="473832"/>
            <a:ext cx="3448531" cy="5239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B3E024-F2AA-4EE8-8724-46B5A9116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71" y="3128920"/>
            <a:ext cx="4001058" cy="6001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C6CED0-F545-493B-9F19-3A9C2B0664C0}"/>
              </a:ext>
            </a:extLst>
          </p:cNvPr>
          <p:cNvSpPr txBox="1"/>
          <p:nvPr/>
        </p:nvSpPr>
        <p:spPr>
          <a:xfrm>
            <a:off x="678656" y="4091785"/>
            <a:ext cx="95226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root</a:t>
            </a:r>
            <a:r>
              <a:rPr lang="ru-RU" dirty="0"/>
              <a:t> = </a:t>
            </a:r>
            <a:r>
              <a:rPr lang="ru-RU" dirty="0" err="1"/>
              <a:t>tk.Tk</a:t>
            </a:r>
            <a:r>
              <a:rPr lang="ru-RU" dirty="0"/>
              <a:t>()</a:t>
            </a:r>
          </a:p>
          <a:p>
            <a:r>
              <a:rPr lang="ru-RU" dirty="0"/>
              <a:t>Создает главное окно приложения (</a:t>
            </a:r>
            <a:r>
              <a:rPr lang="ru-RU" dirty="0" err="1"/>
              <a:t>root</a:t>
            </a:r>
            <a:r>
              <a:rPr lang="ru-RU" dirty="0"/>
              <a:t>) с использованием библиотеки </a:t>
            </a:r>
            <a:r>
              <a:rPr lang="ru-RU" dirty="0" err="1"/>
              <a:t>tkinter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root.title</a:t>
            </a:r>
            <a:r>
              <a:rPr lang="ru-RU" dirty="0"/>
              <a:t>("Пропускная система")</a:t>
            </a:r>
          </a:p>
          <a:p>
            <a:r>
              <a:rPr lang="ru-RU" dirty="0"/>
              <a:t>Устанавливает заголовок окна (</a:t>
            </a:r>
            <a:r>
              <a:rPr lang="ru-RU" dirty="0" err="1"/>
              <a:t>title</a:t>
            </a:r>
            <a:r>
              <a:rPr lang="ru-RU" dirty="0"/>
              <a:t>), который отображается в верхней панели окна</a:t>
            </a:r>
          </a:p>
        </p:txBody>
      </p:sp>
    </p:spTree>
    <p:extLst>
      <p:ext uri="{BB962C8B-B14F-4D97-AF65-F5344CB8AC3E}">
        <p14:creationId xmlns:p14="http://schemas.microsoft.com/office/powerpoint/2010/main" val="147447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893</Words>
  <Application>Microsoft Office PowerPoint</Application>
  <PresentationFormat>Широкоэкранный</PresentationFormat>
  <Paragraphs>93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Пропускная система на базе сканера QR-кодов</vt:lpstr>
      <vt:lpstr>Цель и задачи проекта</vt:lpstr>
      <vt:lpstr>Обзор библиотек</vt:lpstr>
      <vt:lpstr>Загрузка базы валидных ID</vt:lpstr>
      <vt:lpstr>.</vt:lpstr>
      <vt:lpstr>Презентация PowerPoint</vt:lpstr>
      <vt:lpstr>Презентация PowerPoint</vt:lpstr>
      <vt:lpstr>Проверка ID:</vt:lpstr>
      <vt:lpstr>Презентация PowerPoint</vt:lpstr>
      <vt:lpstr>Презентация PowerPoint</vt:lpstr>
      <vt:lpstr>Обзор кода программы generate_qr.py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Пропускная система на базе сканера QR-кодов</dc:title>
  <dc:creator>Pelageya</dc:creator>
  <cp:lastModifiedBy>Pelageya</cp:lastModifiedBy>
  <cp:revision>13</cp:revision>
  <dcterms:created xsi:type="dcterms:W3CDTF">2025-05-24T08:42:13Z</dcterms:created>
  <dcterms:modified xsi:type="dcterms:W3CDTF">2025-05-25T14:33:12Z</dcterms:modified>
</cp:coreProperties>
</file>