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9E1D-2906-4929-BD94-9C20410758C1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C480-2CFD-41E8-9EDD-9708B05A88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13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9E1D-2906-4929-BD94-9C20410758C1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C480-2CFD-41E8-9EDD-9708B05A88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30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9E1D-2906-4929-BD94-9C20410758C1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C480-2CFD-41E8-9EDD-9708B05A88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27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9E1D-2906-4929-BD94-9C20410758C1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C480-2CFD-41E8-9EDD-9708B05A88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487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9E1D-2906-4929-BD94-9C20410758C1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C480-2CFD-41E8-9EDD-9708B05A88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17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9E1D-2906-4929-BD94-9C20410758C1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C480-2CFD-41E8-9EDD-9708B05A88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89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9E1D-2906-4929-BD94-9C20410758C1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C480-2CFD-41E8-9EDD-9708B05A88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60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9E1D-2906-4929-BD94-9C20410758C1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C480-2CFD-41E8-9EDD-9708B05A88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62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9E1D-2906-4929-BD94-9C20410758C1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C480-2CFD-41E8-9EDD-9708B05A88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17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9E1D-2906-4929-BD94-9C20410758C1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C480-2CFD-41E8-9EDD-9708B05A88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8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9E1D-2906-4929-BD94-9C20410758C1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C480-2CFD-41E8-9EDD-9708B05A88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8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39E1D-2906-4929-BD94-9C20410758C1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BC480-2CFD-41E8-9EDD-9708B05A88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22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 title="image1"/>
          <p:cNvGrpSpPr/>
          <p:nvPr/>
        </p:nvGrpSpPr>
        <p:grpSpPr>
          <a:xfrm>
            <a:off x="3424518" y="1837764"/>
            <a:ext cx="3191435" cy="1317812"/>
            <a:chOff x="3424518" y="1837764"/>
            <a:chExt cx="3191435" cy="1317812"/>
          </a:xfrm>
        </p:grpSpPr>
        <p:sp>
          <p:nvSpPr>
            <p:cNvPr id="4" name="正方形/長方形 3"/>
            <p:cNvSpPr/>
            <p:nvPr/>
          </p:nvSpPr>
          <p:spPr>
            <a:xfrm>
              <a:off x="3424518" y="1837765"/>
              <a:ext cx="1344706" cy="13178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5271247" y="1837764"/>
              <a:ext cx="1344706" cy="131781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9048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1</cp:revision>
  <dcterms:created xsi:type="dcterms:W3CDTF">2018-12-21T10:36:10Z</dcterms:created>
  <dcterms:modified xsi:type="dcterms:W3CDTF">2018-12-21T10:37:13Z</dcterms:modified>
</cp:coreProperties>
</file>