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7F7F8-7B32-6B43-8791-E901C1421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BB9191-1280-A80A-6E21-7026EC01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5BDCF-BCF6-B017-777A-29357FCF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7EE50-1862-1DAE-D26B-F187542E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C88DB-0AF7-B598-98B6-1BF6602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4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8F494-DBE2-4D75-7863-F2836978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C7E288-FEBD-9AA3-A59D-D24F51FAE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77DBEE-DC1E-7947-EC6A-527C67EB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2C69F6-6732-C608-8C24-F8E1F7E1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FECE5-1175-DB46-5ACD-0724497D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8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D7AE1-3348-160A-96FF-94EB00842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93496-E0BC-04DF-5215-E244B1B62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34FC0-207D-0CB4-4347-1C412A93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91A8C-2049-A8AB-BCD4-06CB55B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130B8-7F7F-C6C0-42F5-0074FDD3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B7C9A-9A4D-B4E6-BE9E-BDFEFC78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ED443-F304-7A24-6500-BFD61663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91D06-4F51-174D-B1FF-5F5E0F95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E0060-4C5A-8704-BA31-275F6570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20E3B-0031-08B7-DF0F-CFA01E32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71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DE89B-3208-EB11-8E12-BF836D75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FCA8AB-680A-E48A-81F0-AAF99FA9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AA2E2B-FDEE-310B-57F3-99E6BE81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B88E9-0150-FF42-6E8D-863AC754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6DB15-E6F8-B71B-AB9E-BD662172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4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F28AB-F7D1-C4C1-EC2D-465868FB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2B4B7-8BD9-3045-76BF-B8BDB1A62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BA79DB-CBEA-E891-D8B1-3950F4B8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112C9-AD76-F0CD-BE17-593B7D4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E3B0F-EFDC-9A4A-9EF4-00972A9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55C6E-9975-4F58-6B1C-9B5A2702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6C966-6104-6497-EF21-76B9ABEC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E672B5-1DA8-82BF-0867-3E59E053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F99AA4-FD8F-7244-7241-176C0ED9E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D9CED2-4500-D028-E822-86DA9A0E2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22BB7A-0D56-CA93-1052-0605E2327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D0E10B-A107-310E-77AB-78747D49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FFF60-4682-2C3A-848B-2EA08474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71013-800C-D682-5136-06EBE7C9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5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2BCA0-4702-A317-A757-58ABC8E4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DB4B3E-58A0-F2B4-7968-B2548189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DADB44-338D-C780-F885-6BA1CA43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A55E8F-AE52-60D6-D585-0B9025A0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6312B1-0BA7-E2F8-8B7C-43E84C67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EDA8DB-F190-C277-07E1-06EA00FF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4D575C-FCB4-C594-0D52-96A1778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4DF3F-9845-07F0-A61F-67CB41CC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2FC1A-B8C4-F9E1-18EB-4E567215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EF85C-BF4F-F504-54EA-F347ADD0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D0AB3-56E8-A3C9-D5DD-79D06D06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D3720C-EA8A-4FB3-8CA7-5F76827E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EFDDB-17D1-53F7-5C93-1C0545FE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6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73F9E-35DB-EF2B-3618-AB269FE0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EAA6E9-4D5F-5285-E99B-528256939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CD4991-7409-5333-CF44-A5ABE0B8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2232A3-7200-8A41-B6E6-61269203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E6EA0-7438-633B-CBAA-D31E7B7A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AD5DF-8C4B-1A42-7549-6B8F6A6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4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439894-6FAC-0472-AD8C-5372C6B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0CFBA-EC53-76D4-395A-11524522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1F949C-FF5E-449D-1100-223203652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16D8D-6591-41BF-80D5-0F6BBD2CCA8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94E91-A49E-D6D5-09B1-0686172A0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2EE3B-F8A0-E164-0804-12C25ADFC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B6D29-5A31-46A8-AC1A-5030D0BC6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8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204A55-0A6D-228F-488C-7E04EF3E5067}"/>
              </a:ext>
            </a:extLst>
          </p:cNvPr>
          <p:cNvSpPr/>
          <p:nvPr/>
        </p:nvSpPr>
        <p:spPr>
          <a:xfrm>
            <a:off x="3179211" y="735290"/>
            <a:ext cx="2369303" cy="4465913"/>
          </a:xfrm>
          <a:custGeom>
            <a:avLst/>
            <a:gdLst>
              <a:gd name="connsiteX0" fmla="*/ 1230207 w 2398052"/>
              <a:gd name="connsiteY0" fmla="*/ 0 h 4575494"/>
              <a:gd name="connsiteX1" fmla="*/ 212112 w 2398052"/>
              <a:gd name="connsiteY1" fmla="*/ 707010 h 4575494"/>
              <a:gd name="connsiteX2" fmla="*/ 127271 w 2398052"/>
              <a:gd name="connsiteY2" fmla="*/ 1677971 h 4575494"/>
              <a:gd name="connsiteX3" fmla="*/ 1654413 w 2398052"/>
              <a:gd name="connsiteY3" fmla="*/ 2281286 h 4575494"/>
              <a:gd name="connsiteX4" fmla="*/ 2333143 w 2398052"/>
              <a:gd name="connsiteY4" fmla="*/ 2743200 h 4575494"/>
              <a:gd name="connsiteX5" fmla="*/ 2323717 w 2398052"/>
              <a:gd name="connsiteY5" fmla="*/ 3591612 h 4575494"/>
              <a:gd name="connsiteX6" fmla="*/ 1918364 w 2398052"/>
              <a:gd name="connsiteY6" fmla="*/ 3987538 h 4575494"/>
              <a:gd name="connsiteX7" fmla="*/ 1183073 w 2398052"/>
              <a:gd name="connsiteY7" fmla="*/ 4374037 h 4575494"/>
              <a:gd name="connsiteX8" fmla="*/ 230966 w 2398052"/>
              <a:gd name="connsiteY8" fmla="*/ 4543719 h 4575494"/>
              <a:gd name="connsiteX0" fmla="*/ 1230207 w 2396149"/>
              <a:gd name="connsiteY0" fmla="*/ 0 h 4575494"/>
              <a:gd name="connsiteX1" fmla="*/ 212112 w 2396149"/>
              <a:gd name="connsiteY1" fmla="*/ 707010 h 4575494"/>
              <a:gd name="connsiteX2" fmla="*/ 127271 w 2396149"/>
              <a:gd name="connsiteY2" fmla="*/ 1677971 h 4575494"/>
              <a:gd name="connsiteX3" fmla="*/ 1654413 w 2396149"/>
              <a:gd name="connsiteY3" fmla="*/ 2281286 h 4575494"/>
              <a:gd name="connsiteX4" fmla="*/ 2333143 w 2396149"/>
              <a:gd name="connsiteY4" fmla="*/ 2743200 h 4575494"/>
              <a:gd name="connsiteX5" fmla="*/ 2323717 w 2396149"/>
              <a:gd name="connsiteY5" fmla="*/ 3591612 h 4575494"/>
              <a:gd name="connsiteX6" fmla="*/ 1956071 w 2396149"/>
              <a:gd name="connsiteY6" fmla="*/ 4072379 h 4575494"/>
              <a:gd name="connsiteX7" fmla="*/ 1183073 w 2396149"/>
              <a:gd name="connsiteY7" fmla="*/ 4374037 h 4575494"/>
              <a:gd name="connsiteX8" fmla="*/ 230966 w 2396149"/>
              <a:gd name="connsiteY8" fmla="*/ 4543719 h 4575494"/>
              <a:gd name="connsiteX0" fmla="*/ 1230207 w 2396149"/>
              <a:gd name="connsiteY0" fmla="*/ 0 h 4542838"/>
              <a:gd name="connsiteX1" fmla="*/ 212112 w 2396149"/>
              <a:gd name="connsiteY1" fmla="*/ 707010 h 4542838"/>
              <a:gd name="connsiteX2" fmla="*/ 127271 w 2396149"/>
              <a:gd name="connsiteY2" fmla="*/ 1677971 h 4542838"/>
              <a:gd name="connsiteX3" fmla="*/ 1654413 w 2396149"/>
              <a:gd name="connsiteY3" fmla="*/ 2281286 h 4542838"/>
              <a:gd name="connsiteX4" fmla="*/ 2333143 w 2396149"/>
              <a:gd name="connsiteY4" fmla="*/ 2743200 h 4542838"/>
              <a:gd name="connsiteX5" fmla="*/ 2323717 w 2396149"/>
              <a:gd name="connsiteY5" fmla="*/ 3591612 h 4542838"/>
              <a:gd name="connsiteX6" fmla="*/ 1956071 w 2396149"/>
              <a:gd name="connsiteY6" fmla="*/ 4072379 h 4542838"/>
              <a:gd name="connsiteX7" fmla="*/ 1183073 w 2396149"/>
              <a:gd name="connsiteY7" fmla="*/ 4374037 h 4542838"/>
              <a:gd name="connsiteX8" fmla="*/ 221539 w 2396149"/>
              <a:gd name="connsiteY8" fmla="*/ 4506012 h 4542838"/>
              <a:gd name="connsiteX0" fmla="*/ 1230207 w 2396149"/>
              <a:gd name="connsiteY0" fmla="*/ 0 h 4513047"/>
              <a:gd name="connsiteX1" fmla="*/ 212112 w 2396149"/>
              <a:gd name="connsiteY1" fmla="*/ 707010 h 4513047"/>
              <a:gd name="connsiteX2" fmla="*/ 127271 w 2396149"/>
              <a:gd name="connsiteY2" fmla="*/ 1677971 h 4513047"/>
              <a:gd name="connsiteX3" fmla="*/ 1654413 w 2396149"/>
              <a:gd name="connsiteY3" fmla="*/ 2281286 h 4513047"/>
              <a:gd name="connsiteX4" fmla="*/ 2333143 w 2396149"/>
              <a:gd name="connsiteY4" fmla="*/ 2743200 h 4513047"/>
              <a:gd name="connsiteX5" fmla="*/ 2323717 w 2396149"/>
              <a:gd name="connsiteY5" fmla="*/ 3591612 h 4513047"/>
              <a:gd name="connsiteX6" fmla="*/ 1956071 w 2396149"/>
              <a:gd name="connsiteY6" fmla="*/ 4072379 h 4513047"/>
              <a:gd name="connsiteX7" fmla="*/ 1183073 w 2396149"/>
              <a:gd name="connsiteY7" fmla="*/ 4374037 h 4513047"/>
              <a:gd name="connsiteX8" fmla="*/ 221539 w 2396149"/>
              <a:gd name="connsiteY8" fmla="*/ 4506012 h 4513047"/>
              <a:gd name="connsiteX0" fmla="*/ 1249903 w 2396991"/>
              <a:gd name="connsiteY0" fmla="*/ 0 h 4465913"/>
              <a:gd name="connsiteX1" fmla="*/ 212954 w 2396991"/>
              <a:gd name="connsiteY1" fmla="*/ 659876 h 4465913"/>
              <a:gd name="connsiteX2" fmla="*/ 128113 w 2396991"/>
              <a:gd name="connsiteY2" fmla="*/ 1630837 h 4465913"/>
              <a:gd name="connsiteX3" fmla="*/ 1655255 w 2396991"/>
              <a:gd name="connsiteY3" fmla="*/ 2234152 h 4465913"/>
              <a:gd name="connsiteX4" fmla="*/ 2333985 w 2396991"/>
              <a:gd name="connsiteY4" fmla="*/ 2696066 h 4465913"/>
              <a:gd name="connsiteX5" fmla="*/ 2324559 w 2396991"/>
              <a:gd name="connsiteY5" fmla="*/ 3544478 h 4465913"/>
              <a:gd name="connsiteX6" fmla="*/ 1956913 w 2396991"/>
              <a:gd name="connsiteY6" fmla="*/ 4025245 h 4465913"/>
              <a:gd name="connsiteX7" fmla="*/ 1183915 w 2396991"/>
              <a:gd name="connsiteY7" fmla="*/ 4326903 h 4465913"/>
              <a:gd name="connsiteX8" fmla="*/ 222381 w 2396991"/>
              <a:gd name="connsiteY8" fmla="*/ 4458878 h 4465913"/>
              <a:gd name="connsiteX0" fmla="*/ 1249903 w 2396991"/>
              <a:gd name="connsiteY0" fmla="*/ 0 h 4465913"/>
              <a:gd name="connsiteX1" fmla="*/ 212954 w 2396991"/>
              <a:gd name="connsiteY1" fmla="*/ 659876 h 4465913"/>
              <a:gd name="connsiteX2" fmla="*/ 128113 w 2396991"/>
              <a:gd name="connsiteY2" fmla="*/ 1630837 h 4465913"/>
              <a:gd name="connsiteX3" fmla="*/ 1655255 w 2396991"/>
              <a:gd name="connsiteY3" fmla="*/ 2234152 h 4465913"/>
              <a:gd name="connsiteX4" fmla="*/ 2333985 w 2396991"/>
              <a:gd name="connsiteY4" fmla="*/ 2696066 h 4465913"/>
              <a:gd name="connsiteX5" fmla="*/ 2324559 w 2396991"/>
              <a:gd name="connsiteY5" fmla="*/ 3544478 h 4465913"/>
              <a:gd name="connsiteX6" fmla="*/ 1956913 w 2396991"/>
              <a:gd name="connsiteY6" fmla="*/ 4025245 h 4465913"/>
              <a:gd name="connsiteX7" fmla="*/ 1183915 w 2396991"/>
              <a:gd name="connsiteY7" fmla="*/ 4326903 h 4465913"/>
              <a:gd name="connsiteX8" fmla="*/ 222381 w 2396991"/>
              <a:gd name="connsiteY8" fmla="*/ 4458878 h 4465913"/>
              <a:gd name="connsiteX0" fmla="*/ 1221124 w 2396838"/>
              <a:gd name="connsiteY0" fmla="*/ 0 h 4465913"/>
              <a:gd name="connsiteX1" fmla="*/ 184175 w 2396838"/>
              <a:gd name="connsiteY1" fmla="*/ 659876 h 4465913"/>
              <a:gd name="connsiteX2" fmla="*/ 99334 w 2396838"/>
              <a:gd name="connsiteY2" fmla="*/ 1630837 h 4465913"/>
              <a:gd name="connsiteX3" fmla="*/ 1230551 w 2396838"/>
              <a:gd name="connsiteY3" fmla="*/ 2215298 h 4465913"/>
              <a:gd name="connsiteX4" fmla="*/ 2305206 w 2396838"/>
              <a:gd name="connsiteY4" fmla="*/ 2696066 h 4465913"/>
              <a:gd name="connsiteX5" fmla="*/ 2295780 w 2396838"/>
              <a:gd name="connsiteY5" fmla="*/ 3544478 h 4465913"/>
              <a:gd name="connsiteX6" fmla="*/ 1928134 w 2396838"/>
              <a:gd name="connsiteY6" fmla="*/ 4025245 h 4465913"/>
              <a:gd name="connsiteX7" fmla="*/ 1155136 w 2396838"/>
              <a:gd name="connsiteY7" fmla="*/ 4326903 h 4465913"/>
              <a:gd name="connsiteX8" fmla="*/ 193602 w 2396838"/>
              <a:gd name="connsiteY8" fmla="*/ 4458878 h 4465913"/>
              <a:gd name="connsiteX0" fmla="*/ 1221124 w 2370999"/>
              <a:gd name="connsiteY0" fmla="*/ 0 h 4465913"/>
              <a:gd name="connsiteX1" fmla="*/ 184175 w 2370999"/>
              <a:gd name="connsiteY1" fmla="*/ 659876 h 4465913"/>
              <a:gd name="connsiteX2" fmla="*/ 99334 w 2370999"/>
              <a:gd name="connsiteY2" fmla="*/ 1630837 h 4465913"/>
              <a:gd name="connsiteX3" fmla="*/ 1230551 w 2370999"/>
              <a:gd name="connsiteY3" fmla="*/ 2215298 h 4465913"/>
              <a:gd name="connsiteX4" fmla="*/ 2267498 w 2370999"/>
              <a:gd name="connsiteY4" fmla="*/ 2733773 h 4465913"/>
              <a:gd name="connsiteX5" fmla="*/ 2295780 w 2370999"/>
              <a:gd name="connsiteY5" fmla="*/ 3544478 h 4465913"/>
              <a:gd name="connsiteX6" fmla="*/ 1928134 w 2370999"/>
              <a:gd name="connsiteY6" fmla="*/ 4025245 h 4465913"/>
              <a:gd name="connsiteX7" fmla="*/ 1155136 w 2370999"/>
              <a:gd name="connsiteY7" fmla="*/ 4326903 h 4465913"/>
              <a:gd name="connsiteX8" fmla="*/ 193602 w 2370999"/>
              <a:gd name="connsiteY8" fmla="*/ 4458878 h 4465913"/>
              <a:gd name="connsiteX0" fmla="*/ 1221124 w 2407810"/>
              <a:gd name="connsiteY0" fmla="*/ 0 h 4465913"/>
              <a:gd name="connsiteX1" fmla="*/ 184175 w 2407810"/>
              <a:gd name="connsiteY1" fmla="*/ 659876 h 4465913"/>
              <a:gd name="connsiteX2" fmla="*/ 99334 w 2407810"/>
              <a:gd name="connsiteY2" fmla="*/ 1630837 h 4465913"/>
              <a:gd name="connsiteX3" fmla="*/ 1230551 w 2407810"/>
              <a:gd name="connsiteY3" fmla="*/ 2215298 h 4465913"/>
              <a:gd name="connsiteX4" fmla="*/ 2267498 w 2407810"/>
              <a:gd name="connsiteY4" fmla="*/ 2733773 h 4465913"/>
              <a:gd name="connsiteX5" fmla="*/ 2361767 w 2407810"/>
              <a:gd name="connsiteY5" fmla="*/ 3667026 h 4465913"/>
              <a:gd name="connsiteX6" fmla="*/ 1928134 w 2407810"/>
              <a:gd name="connsiteY6" fmla="*/ 4025245 h 4465913"/>
              <a:gd name="connsiteX7" fmla="*/ 1155136 w 2407810"/>
              <a:gd name="connsiteY7" fmla="*/ 4326903 h 4465913"/>
              <a:gd name="connsiteX8" fmla="*/ 193602 w 2407810"/>
              <a:gd name="connsiteY8" fmla="*/ 4458878 h 4465913"/>
              <a:gd name="connsiteX0" fmla="*/ 1221124 w 2410423"/>
              <a:gd name="connsiteY0" fmla="*/ 0 h 4465913"/>
              <a:gd name="connsiteX1" fmla="*/ 184175 w 2410423"/>
              <a:gd name="connsiteY1" fmla="*/ 659876 h 4465913"/>
              <a:gd name="connsiteX2" fmla="*/ 99334 w 2410423"/>
              <a:gd name="connsiteY2" fmla="*/ 1630837 h 4465913"/>
              <a:gd name="connsiteX3" fmla="*/ 1230551 w 2410423"/>
              <a:gd name="connsiteY3" fmla="*/ 2215298 h 4465913"/>
              <a:gd name="connsiteX4" fmla="*/ 2267498 w 2410423"/>
              <a:gd name="connsiteY4" fmla="*/ 2733773 h 4465913"/>
              <a:gd name="connsiteX5" fmla="*/ 2361767 w 2410423"/>
              <a:gd name="connsiteY5" fmla="*/ 3667026 h 4465913"/>
              <a:gd name="connsiteX6" fmla="*/ 1890427 w 2410423"/>
              <a:gd name="connsiteY6" fmla="*/ 4053525 h 4465913"/>
              <a:gd name="connsiteX7" fmla="*/ 1155136 w 2410423"/>
              <a:gd name="connsiteY7" fmla="*/ 4326903 h 4465913"/>
              <a:gd name="connsiteX8" fmla="*/ 193602 w 2410423"/>
              <a:gd name="connsiteY8" fmla="*/ 4458878 h 4465913"/>
              <a:gd name="connsiteX0" fmla="*/ 1221124 w 2410423"/>
              <a:gd name="connsiteY0" fmla="*/ 0 h 4465913"/>
              <a:gd name="connsiteX1" fmla="*/ 184175 w 2410423"/>
              <a:gd name="connsiteY1" fmla="*/ 659876 h 4465913"/>
              <a:gd name="connsiteX2" fmla="*/ 99334 w 2410423"/>
              <a:gd name="connsiteY2" fmla="*/ 1630837 h 4465913"/>
              <a:gd name="connsiteX3" fmla="*/ 1230551 w 2410423"/>
              <a:gd name="connsiteY3" fmla="*/ 2215298 h 4465913"/>
              <a:gd name="connsiteX4" fmla="*/ 2267498 w 2410423"/>
              <a:gd name="connsiteY4" fmla="*/ 2733773 h 4465913"/>
              <a:gd name="connsiteX5" fmla="*/ 2361767 w 2410423"/>
              <a:gd name="connsiteY5" fmla="*/ 3638746 h 4465913"/>
              <a:gd name="connsiteX6" fmla="*/ 1890427 w 2410423"/>
              <a:gd name="connsiteY6" fmla="*/ 4053525 h 4465913"/>
              <a:gd name="connsiteX7" fmla="*/ 1155136 w 2410423"/>
              <a:gd name="connsiteY7" fmla="*/ 4326903 h 4465913"/>
              <a:gd name="connsiteX8" fmla="*/ 193602 w 2410423"/>
              <a:gd name="connsiteY8" fmla="*/ 4458878 h 4465913"/>
              <a:gd name="connsiteX0" fmla="*/ 1221124 w 2413710"/>
              <a:gd name="connsiteY0" fmla="*/ 0 h 4465913"/>
              <a:gd name="connsiteX1" fmla="*/ 184175 w 2413710"/>
              <a:gd name="connsiteY1" fmla="*/ 659876 h 4465913"/>
              <a:gd name="connsiteX2" fmla="*/ 99334 w 2413710"/>
              <a:gd name="connsiteY2" fmla="*/ 1630837 h 4465913"/>
              <a:gd name="connsiteX3" fmla="*/ 1230551 w 2413710"/>
              <a:gd name="connsiteY3" fmla="*/ 2215298 h 4465913"/>
              <a:gd name="connsiteX4" fmla="*/ 2267498 w 2413710"/>
              <a:gd name="connsiteY4" fmla="*/ 2733773 h 4465913"/>
              <a:gd name="connsiteX5" fmla="*/ 2361767 w 2413710"/>
              <a:gd name="connsiteY5" fmla="*/ 3638746 h 4465913"/>
              <a:gd name="connsiteX6" fmla="*/ 1843293 w 2413710"/>
              <a:gd name="connsiteY6" fmla="*/ 4119513 h 4465913"/>
              <a:gd name="connsiteX7" fmla="*/ 1155136 w 2413710"/>
              <a:gd name="connsiteY7" fmla="*/ 4326903 h 4465913"/>
              <a:gd name="connsiteX8" fmla="*/ 193602 w 2413710"/>
              <a:gd name="connsiteY8" fmla="*/ 4458878 h 4465913"/>
              <a:gd name="connsiteX0" fmla="*/ 1221124 w 2433057"/>
              <a:gd name="connsiteY0" fmla="*/ 0 h 4465913"/>
              <a:gd name="connsiteX1" fmla="*/ 184175 w 2433057"/>
              <a:gd name="connsiteY1" fmla="*/ 659876 h 4465913"/>
              <a:gd name="connsiteX2" fmla="*/ 99334 w 2433057"/>
              <a:gd name="connsiteY2" fmla="*/ 1630837 h 4465913"/>
              <a:gd name="connsiteX3" fmla="*/ 1230551 w 2433057"/>
              <a:gd name="connsiteY3" fmla="*/ 2215298 h 4465913"/>
              <a:gd name="connsiteX4" fmla="*/ 2305205 w 2433057"/>
              <a:gd name="connsiteY4" fmla="*/ 2630078 h 4465913"/>
              <a:gd name="connsiteX5" fmla="*/ 2361767 w 2433057"/>
              <a:gd name="connsiteY5" fmla="*/ 3638746 h 4465913"/>
              <a:gd name="connsiteX6" fmla="*/ 1843293 w 2433057"/>
              <a:gd name="connsiteY6" fmla="*/ 4119513 h 4465913"/>
              <a:gd name="connsiteX7" fmla="*/ 1155136 w 2433057"/>
              <a:gd name="connsiteY7" fmla="*/ 4326903 h 4465913"/>
              <a:gd name="connsiteX8" fmla="*/ 193602 w 2433057"/>
              <a:gd name="connsiteY8" fmla="*/ 4458878 h 4465913"/>
              <a:gd name="connsiteX0" fmla="*/ 1234792 w 2435382"/>
              <a:gd name="connsiteY0" fmla="*/ 0 h 4465913"/>
              <a:gd name="connsiteX1" fmla="*/ 197843 w 2435382"/>
              <a:gd name="connsiteY1" fmla="*/ 659876 h 4465913"/>
              <a:gd name="connsiteX2" fmla="*/ 113002 w 2435382"/>
              <a:gd name="connsiteY2" fmla="*/ 1630837 h 4465913"/>
              <a:gd name="connsiteX3" fmla="*/ 1432755 w 2435382"/>
              <a:gd name="connsiteY3" fmla="*/ 2168164 h 4465913"/>
              <a:gd name="connsiteX4" fmla="*/ 2318873 w 2435382"/>
              <a:gd name="connsiteY4" fmla="*/ 2630078 h 4465913"/>
              <a:gd name="connsiteX5" fmla="*/ 2375435 w 2435382"/>
              <a:gd name="connsiteY5" fmla="*/ 3638746 h 4465913"/>
              <a:gd name="connsiteX6" fmla="*/ 1856961 w 2435382"/>
              <a:gd name="connsiteY6" fmla="*/ 4119513 h 4465913"/>
              <a:gd name="connsiteX7" fmla="*/ 1168804 w 2435382"/>
              <a:gd name="connsiteY7" fmla="*/ 4326903 h 4465913"/>
              <a:gd name="connsiteX8" fmla="*/ 207270 w 2435382"/>
              <a:gd name="connsiteY8" fmla="*/ 4458878 h 4465913"/>
              <a:gd name="connsiteX0" fmla="*/ 1234792 w 2435382"/>
              <a:gd name="connsiteY0" fmla="*/ 0 h 4465913"/>
              <a:gd name="connsiteX1" fmla="*/ 197843 w 2435382"/>
              <a:gd name="connsiteY1" fmla="*/ 659876 h 4465913"/>
              <a:gd name="connsiteX2" fmla="*/ 113002 w 2435382"/>
              <a:gd name="connsiteY2" fmla="*/ 1630837 h 4465913"/>
              <a:gd name="connsiteX3" fmla="*/ 1432755 w 2435382"/>
              <a:gd name="connsiteY3" fmla="*/ 2168164 h 4465913"/>
              <a:gd name="connsiteX4" fmla="*/ 2318873 w 2435382"/>
              <a:gd name="connsiteY4" fmla="*/ 2630078 h 4465913"/>
              <a:gd name="connsiteX5" fmla="*/ 2375435 w 2435382"/>
              <a:gd name="connsiteY5" fmla="*/ 3638746 h 4465913"/>
              <a:gd name="connsiteX6" fmla="*/ 1856961 w 2435382"/>
              <a:gd name="connsiteY6" fmla="*/ 4119513 h 4465913"/>
              <a:gd name="connsiteX7" fmla="*/ 1168804 w 2435382"/>
              <a:gd name="connsiteY7" fmla="*/ 4326903 h 4465913"/>
              <a:gd name="connsiteX8" fmla="*/ 207270 w 2435382"/>
              <a:gd name="connsiteY8" fmla="*/ 4458878 h 4465913"/>
              <a:gd name="connsiteX0" fmla="*/ 1234792 w 2405117"/>
              <a:gd name="connsiteY0" fmla="*/ 0 h 4465913"/>
              <a:gd name="connsiteX1" fmla="*/ 197843 w 2405117"/>
              <a:gd name="connsiteY1" fmla="*/ 659876 h 4465913"/>
              <a:gd name="connsiteX2" fmla="*/ 113002 w 2405117"/>
              <a:gd name="connsiteY2" fmla="*/ 1630837 h 4465913"/>
              <a:gd name="connsiteX3" fmla="*/ 1432755 w 2405117"/>
              <a:gd name="connsiteY3" fmla="*/ 2168164 h 4465913"/>
              <a:gd name="connsiteX4" fmla="*/ 2318873 w 2405117"/>
              <a:gd name="connsiteY4" fmla="*/ 2630078 h 4465913"/>
              <a:gd name="connsiteX5" fmla="*/ 2318874 w 2405117"/>
              <a:gd name="connsiteY5" fmla="*/ 3601038 h 4465913"/>
              <a:gd name="connsiteX6" fmla="*/ 1856961 w 2405117"/>
              <a:gd name="connsiteY6" fmla="*/ 4119513 h 4465913"/>
              <a:gd name="connsiteX7" fmla="*/ 1168804 w 2405117"/>
              <a:gd name="connsiteY7" fmla="*/ 4326903 h 4465913"/>
              <a:gd name="connsiteX8" fmla="*/ 207270 w 2405117"/>
              <a:gd name="connsiteY8" fmla="*/ 4458878 h 4465913"/>
              <a:gd name="connsiteX0" fmla="*/ 1234792 w 2348209"/>
              <a:gd name="connsiteY0" fmla="*/ 0 h 4465913"/>
              <a:gd name="connsiteX1" fmla="*/ 197843 w 2348209"/>
              <a:gd name="connsiteY1" fmla="*/ 659876 h 4465913"/>
              <a:gd name="connsiteX2" fmla="*/ 113002 w 2348209"/>
              <a:gd name="connsiteY2" fmla="*/ 1630837 h 4465913"/>
              <a:gd name="connsiteX3" fmla="*/ 1432755 w 2348209"/>
              <a:gd name="connsiteY3" fmla="*/ 2168164 h 4465913"/>
              <a:gd name="connsiteX4" fmla="*/ 2205751 w 2348209"/>
              <a:gd name="connsiteY4" fmla="*/ 2611224 h 4465913"/>
              <a:gd name="connsiteX5" fmla="*/ 2318874 w 2348209"/>
              <a:gd name="connsiteY5" fmla="*/ 3601038 h 4465913"/>
              <a:gd name="connsiteX6" fmla="*/ 1856961 w 2348209"/>
              <a:gd name="connsiteY6" fmla="*/ 4119513 h 4465913"/>
              <a:gd name="connsiteX7" fmla="*/ 1168804 w 2348209"/>
              <a:gd name="connsiteY7" fmla="*/ 4326903 h 4465913"/>
              <a:gd name="connsiteX8" fmla="*/ 207270 w 2348209"/>
              <a:gd name="connsiteY8" fmla="*/ 4458878 h 4465913"/>
              <a:gd name="connsiteX0" fmla="*/ 1234792 w 2352603"/>
              <a:gd name="connsiteY0" fmla="*/ 0 h 4465913"/>
              <a:gd name="connsiteX1" fmla="*/ 197843 w 2352603"/>
              <a:gd name="connsiteY1" fmla="*/ 659876 h 4465913"/>
              <a:gd name="connsiteX2" fmla="*/ 113002 w 2352603"/>
              <a:gd name="connsiteY2" fmla="*/ 1630837 h 4465913"/>
              <a:gd name="connsiteX3" fmla="*/ 1432755 w 2352603"/>
              <a:gd name="connsiteY3" fmla="*/ 2168164 h 4465913"/>
              <a:gd name="connsiteX4" fmla="*/ 2205751 w 2352603"/>
              <a:gd name="connsiteY4" fmla="*/ 2611224 h 4465913"/>
              <a:gd name="connsiteX5" fmla="*/ 2318874 w 2352603"/>
              <a:gd name="connsiteY5" fmla="*/ 3601038 h 4465913"/>
              <a:gd name="connsiteX6" fmla="*/ 1856961 w 2352603"/>
              <a:gd name="connsiteY6" fmla="*/ 4119513 h 4465913"/>
              <a:gd name="connsiteX7" fmla="*/ 1168804 w 2352603"/>
              <a:gd name="connsiteY7" fmla="*/ 4326903 h 4465913"/>
              <a:gd name="connsiteX8" fmla="*/ 207270 w 2352603"/>
              <a:gd name="connsiteY8" fmla="*/ 4458878 h 4465913"/>
              <a:gd name="connsiteX0" fmla="*/ 1234792 w 2369303"/>
              <a:gd name="connsiteY0" fmla="*/ 0 h 4465913"/>
              <a:gd name="connsiteX1" fmla="*/ 197843 w 2369303"/>
              <a:gd name="connsiteY1" fmla="*/ 659876 h 4465913"/>
              <a:gd name="connsiteX2" fmla="*/ 113002 w 2369303"/>
              <a:gd name="connsiteY2" fmla="*/ 1630837 h 4465913"/>
              <a:gd name="connsiteX3" fmla="*/ 1432755 w 2369303"/>
              <a:gd name="connsiteY3" fmla="*/ 2168164 h 4465913"/>
              <a:gd name="connsiteX4" fmla="*/ 2205751 w 2369303"/>
              <a:gd name="connsiteY4" fmla="*/ 2611224 h 4465913"/>
              <a:gd name="connsiteX5" fmla="*/ 2318874 w 2369303"/>
              <a:gd name="connsiteY5" fmla="*/ 3601038 h 4465913"/>
              <a:gd name="connsiteX6" fmla="*/ 1856961 w 2369303"/>
              <a:gd name="connsiteY6" fmla="*/ 4119513 h 4465913"/>
              <a:gd name="connsiteX7" fmla="*/ 1168804 w 2369303"/>
              <a:gd name="connsiteY7" fmla="*/ 4326903 h 4465913"/>
              <a:gd name="connsiteX8" fmla="*/ 207270 w 2369303"/>
              <a:gd name="connsiteY8" fmla="*/ 4458878 h 446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9303" h="4465913">
                <a:moveTo>
                  <a:pt x="1234792" y="0"/>
                </a:moveTo>
                <a:cubicBezTo>
                  <a:pt x="779949" y="119406"/>
                  <a:pt x="384808" y="388070"/>
                  <a:pt x="197843" y="659876"/>
                </a:cubicBezTo>
                <a:cubicBezTo>
                  <a:pt x="10878" y="931682"/>
                  <a:pt x="-92817" y="1379456"/>
                  <a:pt x="113002" y="1630837"/>
                </a:cubicBezTo>
                <a:cubicBezTo>
                  <a:pt x="318821" y="1882218"/>
                  <a:pt x="1083964" y="2004766"/>
                  <a:pt x="1432755" y="2168164"/>
                </a:cubicBezTo>
                <a:cubicBezTo>
                  <a:pt x="1781546" y="2331562"/>
                  <a:pt x="2039211" y="2410119"/>
                  <a:pt x="2205751" y="2611224"/>
                </a:cubicBezTo>
                <a:cubicBezTo>
                  <a:pt x="2372291" y="2812329"/>
                  <a:pt x="2414713" y="3274243"/>
                  <a:pt x="2318874" y="3601038"/>
                </a:cubicBezTo>
                <a:cubicBezTo>
                  <a:pt x="2223035" y="3927833"/>
                  <a:pt x="2048639" y="3998536"/>
                  <a:pt x="1856961" y="4119513"/>
                </a:cubicBezTo>
                <a:cubicBezTo>
                  <a:pt x="1665283" y="4240490"/>
                  <a:pt x="1450037" y="4234206"/>
                  <a:pt x="1168804" y="4326903"/>
                </a:cubicBezTo>
                <a:cubicBezTo>
                  <a:pt x="887571" y="4419600"/>
                  <a:pt x="552919" y="4488729"/>
                  <a:pt x="207270" y="445887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F06BF5-FF56-C786-03E4-0A0F645C221C}"/>
              </a:ext>
            </a:extLst>
          </p:cNvPr>
          <p:cNvCxnSpPr>
            <a:cxnSpLocks/>
          </p:cNvCxnSpPr>
          <p:nvPr/>
        </p:nvCxnSpPr>
        <p:spPr>
          <a:xfrm flipV="1">
            <a:off x="4866489" y="4581427"/>
            <a:ext cx="625448" cy="39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7A1A8A0-8D62-2D3F-2019-8F900DA28FD7}"/>
              </a:ext>
            </a:extLst>
          </p:cNvPr>
          <p:cNvCxnSpPr>
            <a:cxnSpLocks/>
          </p:cNvCxnSpPr>
          <p:nvPr/>
        </p:nvCxnSpPr>
        <p:spPr>
          <a:xfrm>
            <a:off x="5215281" y="4751109"/>
            <a:ext cx="333233" cy="45009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1D5DA40-2F61-1692-1B27-54922B64729F}"/>
              </a:ext>
            </a:extLst>
          </p:cNvPr>
          <p:cNvCxnSpPr>
            <a:cxnSpLocks/>
          </p:cNvCxnSpPr>
          <p:nvPr/>
        </p:nvCxnSpPr>
        <p:spPr>
          <a:xfrm>
            <a:off x="3059145" y="2242489"/>
            <a:ext cx="678611" cy="443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B595D4-F6AB-5275-9B93-6D8EBA9AC013}"/>
              </a:ext>
            </a:extLst>
          </p:cNvPr>
          <p:cNvCxnSpPr>
            <a:cxnSpLocks/>
          </p:cNvCxnSpPr>
          <p:nvPr/>
        </p:nvCxnSpPr>
        <p:spPr>
          <a:xfrm flipH="1">
            <a:off x="3059145" y="2457447"/>
            <a:ext cx="312549" cy="4575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5A3FBD0D-F430-6016-CDE3-2245B13174AF}"/>
              </a:ext>
            </a:extLst>
          </p:cNvPr>
          <p:cNvSpPr/>
          <p:nvPr/>
        </p:nvSpPr>
        <p:spPr>
          <a:xfrm>
            <a:off x="7355858" y="735290"/>
            <a:ext cx="2369303" cy="4465913"/>
          </a:xfrm>
          <a:custGeom>
            <a:avLst/>
            <a:gdLst>
              <a:gd name="connsiteX0" fmla="*/ 1230207 w 2398052"/>
              <a:gd name="connsiteY0" fmla="*/ 0 h 4575494"/>
              <a:gd name="connsiteX1" fmla="*/ 212112 w 2398052"/>
              <a:gd name="connsiteY1" fmla="*/ 707010 h 4575494"/>
              <a:gd name="connsiteX2" fmla="*/ 127271 w 2398052"/>
              <a:gd name="connsiteY2" fmla="*/ 1677971 h 4575494"/>
              <a:gd name="connsiteX3" fmla="*/ 1654413 w 2398052"/>
              <a:gd name="connsiteY3" fmla="*/ 2281286 h 4575494"/>
              <a:gd name="connsiteX4" fmla="*/ 2333143 w 2398052"/>
              <a:gd name="connsiteY4" fmla="*/ 2743200 h 4575494"/>
              <a:gd name="connsiteX5" fmla="*/ 2323717 w 2398052"/>
              <a:gd name="connsiteY5" fmla="*/ 3591612 h 4575494"/>
              <a:gd name="connsiteX6" fmla="*/ 1918364 w 2398052"/>
              <a:gd name="connsiteY6" fmla="*/ 3987538 h 4575494"/>
              <a:gd name="connsiteX7" fmla="*/ 1183073 w 2398052"/>
              <a:gd name="connsiteY7" fmla="*/ 4374037 h 4575494"/>
              <a:gd name="connsiteX8" fmla="*/ 230966 w 2398052"/>
              <a:gd name="connsiteY8" fmla="*/ 4543719 h 4575494"/>
              <a:gd name="connsiteX0" fmla="*/ 1230207 w 2396149"/>
              <a:gd name="connsiteY0" fmla="*/ 0 h 4575494"/>
              <a:gd name="connsiteX1" fmla="*/ 212112 w 2396149"/>
              <a:gd name="connsiteY1" fmla="*/ 707010 h 4575494"/>
              <a:gd name="connsiteX2" fmla="*/ 127271 w 2396149"/>
              <a:gd name="connsiteY2" fmla="*/ 1677971 h 4575494"/>
              <a:gd name="connsiteX3" fmla="*/ 1654413 w 2396149"/>
              <a:gd name="connsiteY3" fmla="*/ 2281286 h 4575494"/>
              <a:gd name="connsiteX4" fmla="*/ 2333143 w 2396149"/>
              <a:gd name="connsiteY4" fmla="*/ 2743200 h 4575494"/>
              <a:gd name="connsiteX5" fmla="*/ 2323717 w 2396149"/>
              <a:gd name="connsiteY5" fmla="*/ 3591612 h 4575494"/>
              <a:gd name="connsiteX6" fmla="*/ 1956071 w 2396149"/>
              <a:gd name="connsiteY6" fmla="*/ 4072379 h 4575494"/>
              <a:gd name="connsiteX7" fmla="*/ 1183073 w 2396149"/>
              <a:gd name="connsiteY7" fmla="*/ 4374037 h 4575494"/>
              <a:gd name="connsiteX8" fmla="*/ 230966 w 2396149"/>
              <a:gd name="connsiteY8" fmla="*/ 4543719 h 4575494"/>
              <a:gd name="connsiteX0" fmla="*/ 1230207 w 2396149"/>
              <a:gd name="connsiteY0" fmla="*/ 0 h 4542838"/>
              <a:gd name="connsiteX1" fmla="*/ 212112 w 2396149"/>
              <a:gd name="connsiteY1" fmla="*/ 707010 h 4542838"/>
              <a:gd name="connsiteX2" fmla="*/ 127271 w 2396149"/>
              <a:gd name="connsiteY2" fmla="*/ 1677971 h 4542838"/>
              <a:gd name="connsiteX3" fmla="*/ 1654413 w 2396149"/>
              <a:gd name="connsiteY3" fmla="*/ 2281286 h 4542838"/>
              <a:gd name="connsiteX4" fmla="*/ 2333143 w 2396149"/>
              <a:gd name="connsiteY4" fmla="*/ 2743200 h 4542838"/>
              <a:gd name="connsiteX5" fmla="*/ 2323717 w 2396149"/>
              <a:gd name="connsiteY5" fmla="*/ 3591612 h 4542838"/>
              <a:gd name="connsiteX6" fmla="*/ 1956071 w 2396149"/>
              <a:gd name="connsiteY6" fmla="*/ 4072379 h 4542838"/>
              <a:gd name="connsiteX7" fmla="*/ 1183073 w 2396149"/>
              <a:gd name="connsiteY7" fmla="*/ 4374037 h 4542838"/>
              <a:gd name="connsiteX8" fmla="*/ 221539 w 2396149"/>
              <a:gd name="connsiteY8" fmla="*/ 4506012 h 4542838"/>
              <a:gd name="connsiteX0" fmla="*/ 1230207 w 2396149"/>
              <a:gd name="connsiteY0" fmla="*/ 0 h 4513047"/>
              <a:gd name="connsiteX1" fmla="*/ 212112 w 2396149"/>
              <a:gd name="connsiteY1" fmla="*/ 707010 h 4513047"/>
              <a:gd name="connsiteX2" fmla="*/ 127271 w 2396149"/>
              <a:gd name="connsiteY2" fmla="*/ 1677971 h 4513047"/>
              <a:gd name="connsiteX3" fmla="*/ 1654413 w 2396149"/>
              <a:gd name="connsiteY3" fmla="*/ 2281286 h 4513047"/>
              <a:gd name="connsiteX4" fmla="*/ 2333143 w 2396149"/>
              <a:gd name="connsiteY4" fmla="*/ 2743200 h 4513047"/>
              <a:gd name="connsiteX5" fmla="*/ 2323717 w 2396149"/>
              <a:gd name="connsiteY5" fmla="*/ 3591612 h 4513047"/>
              <a:gd name="connsiteX6" fmla="*/ 1956071 w 2396149"/>
              <a:gd name="connsiteY6" fmla="*/ 4072379 h 4513047"/>
              <a:gd name="connsiteX7" fmla="*/ 1183073 w 2396149"/>
              <a:gd name="connsiteY7" fmla="*/ 4374037 h 4513047"/>
              <a:gd name="connsiteX8" fmla="*/ 221539 w 2396149"/>
              <a:gd name="connsiteY8" fmla="*/ 4506012 h 4513047"/>
              <a:gd name="connsiteX0" fmla="*/ 1249903 w 2396991"/>
              <a:gd name="connsiteY0" fmla="*/ 0 h 4465913"/>
              <a:gd name="connsiteX1" fmla="*/ 212954 w 2396991"/>
              <a:gd name="connsiteY1" fmla="*/ 659876 h 4465913"/>
              <a:gd name="connsiteX2" fmla="*/ 128113 w 2396991"/>
              <a:gd name="connsiteY2" fmla="*/ 1630837 h 4465913"/>
              <a:gd name="connsiteX3" fmla="*/ 1655255 w 2396991"/>
              <a:gd name="connsiteY3" fmla="*/ 2234152 h 4465913"/>
              <a:gd name="connsiteX4" fmla="*/ 2333985 w 2396991"/>
              <a:gd name="connsiteY4" fmla="*/ 2696066 h 4465913"/>
              <a:gd name="connsiteX5" fmla="*/ 2324559 w 2396991"/>
              <a:gd name="connsiteY5" fmla="*/ 3544478 h 4465913"/>
              <a:gd name="connsiteX6" fmla="*/ 1956913 w 2396991"/>
              <a:gd name="connsiteY6" fmla="*/ 4025245 h 4465913"/>
              <a:gd name="connsiteX7" fmla="*/ 1183915 w 2396991"/>
              <a:gd name="connsiteY7" fmla="*/ 4326903 h 4465913"/>
              <a:gd name="connsiteX8" fmla="*/ 222381 w 2396991"/>
              <a:gd name="connsiteY8" fmla="*/ 4458878 h 4465913"/>
              <a:gd name="connsiteX0" fmla="*/ 1249903 w 2396991"/>
              <a:gd name="connsiteY0" fmla="*/ 0 h 4465913"/>
              <a:gd name="connsiteX1" fmla="*/ 212954 w 2396991"/>
              <a:gd name="connsiteY1" fmla="*/ 659876 h 4465913"/>
              <a:gd name="connsiteX2" fmla="*/ 128113 w 2396991"/>
              <a:gd name="connsiteY2" fmla="*/ 1630837 h 4465913"/>
              <a:gd name="connsiteX3" fmla="*/ 1655255 w 2396991"/>
              <a:gd name="connsiteY3" fmla="*/ 2234152 h 4465913"/>
              <a:gd name="connsiteX4" fmla="*/ 2333985 w 2396991"/>
              <a:gd name="connsiteY4" fmla="*/ 2696066 h 4465913"/>
              <a:gd name="connsiteX5" fmla="*/ 2324559 w 2396991"/>
              <a:gd name="connsiteY5" fmla="*/ 3544478 h 4465913"/>
              <a:gd name="connsiteX6" fmla="*/ 1956913 w 2396991"/>
              <a:gd name="connsiteY6" fmla="*/ 4025245 h 4465913"/>
              <a:gd name="connsiteX7" fmla="*/ 1183915 w 2396991"/>
              <a:gd name="connsiteY7" fmla="*/ 4326903 h 4465913"/>
              <a:gd name="connsiteX8" fmla="*/ 222381 w 2396991"/>
              <a:gd name="connsiteY8" fmla="*/ 4458878 h 4465913"/>
              <a:gd name="connsiteX0" fmla="*/ 1221124 w 2396838"/>
              <a:gd name="connsiteY0" fmla="*/ 0 h 4465913"/>
              <a:gd name="connsiteX1" fmla="*/ 184175 w 2396838"/>
              <a:gd name="connsiteY1" fmla="*/ 659876 h 4465913"/>
              <a:gd name="connsiteX2" fmla="*/ 99334 w 2396838"/>
              <a:gd name="connsiteY2" fmla="*/ 1630837 h 4465913"/>
              <a:gd name="connsiteX3" fmla="*/ 1230551 w 2396838"/>
              <a:gd name="connsiteY3" fmla="*/ 2215298 h 4465913"/>
              <a:gd name="connsiteX4" fmla="*/ 2305206 w 2396838"/>
              <a:gd name="connsiteY4" fmla="*/ 2696066 h 4465913"/>
              <a:gd name="connsiteX5" fmla="*/ 2295780 w 2396838"/>
              <a:gd name="connsiteY5" fmla="*/ 3544478 h 4465913"/>
              <a:gd name="connsiteX6" fmla="*/ 1928134 w 2396838"/>
              <a:gd name="connsiteY6" fmla="*/ 4025245 h 4465913"/>
              <a:gd name="connsiteX7" fmla="*/ 1155136 w 2396838"/>
              <a:gd name="connsiteY7" fmla="*/ 4326903 h 4465913"/>
              <a:gd name="connsiteX8" fmla="*/ 193602 w 2396838"/>
              <a:gd name="connsiteY8" fmla="*/ 4458878 h 4465913"/>
              <a:gd name="connsiteX0" fmla="*/ 1221124 w 2370999"/>
              <a:gd name="connsiteY0" fmla="*/ 0 h 4465913"/>
              <a:gd name="connsiteX1" fmla="*/ 184175 w 2370999"/>
              <a:gd name="connsiteY1" fmla="*/ 659876 h 4465913"/>
              <a:gd name="connsiteX2" fmla="*/ 99334 w 2370999"/>
              <a:gd name="connsiteY2" fmla="*/ 1630837 h 4465913"/>
              <a:gd name="connsiteX3" fmla="*/ 1230551 w 2370999"/>
              <a:gd name="connsiteY3" fmla="*/ 2215298 h 4465913"/>
              <a:gd name="connsiteX4" fmla="*/ 2267498 w 2370999"/>
              <a:gd name="connsiteY4" fmla="*/ 2733773 h 4465913"/>
              <a:gd name="connsiteX5" fmla="*/ 2295780 w 2370999"/>
              <a:gd name="connsiteY5" fmla="*/ 3544478 h 4465913"/>
              <a:gd name="connsiteX6" fmla="*/ 1928134 w 2370999"/>
              <a:gd name="connsiteY6" fmla="*/ 4025245 h 4465913"/>
              <a:gd name="connsiteX7" fmla="*/ 1155136 w 2370999"/>
              <a:gd name="connsiteY7" fmla="*/ 4326903 h 4465913"/>
              <a:gd name="connsiteX8" fmla="*/ 193602 w 2370999"/>
              <a:gd name="connsiteY8" fmla="*/ 4458878 h 4465913"/>
              <a:gd name="connsiteX0" fmla="*/ 1221124 w 2407810"/>
              <a:gd name="connsiteY0" fmla="*/ 0 h 4465913"/>
              <a:gd name="connsiteX1" fmla="*/ 184175 w 2407810"/>
              <a:gd name="connsiteY1" fmla="*/ 659876 h 4465913"/>
              <a:gd name="connsiteX2" fmla="*/ 99334 w 2407810"/>
              <a:gd name="connsiteY2" fmla="*/ 1630837 h 4465913"/>
              <a:gd name="connsiteX3" fmla="*/ 1230551 w 2407810"/>
              <a:gd name="connsiteY3" fmla="*/ 2215298 h 4465913"/>
              <a:gd name="connsiteX4" fmla="*/ 2267498 w 2407810"/>
              <a:gd name="connsiteY4" fmla="*/ 2733773 h 4465913"/>
              <a:gd name="connsiteX5" fmla="*/ 2361767 w 2407810"/>
              <a:gd name="connsiteY5" fmla="*/ 3667026 h 4465913"/>
              <a:gd name="connsiteX6" fmla="*/ 1928134 w 2407810"/>
              <a:gd name="connsiteY6" fmla="*/ 4025245 h 4465913"/>
              <a:gd name="connsiteX7" fmla="*/ 1155136 w 2407810"/>
              <a:gd name="connsiteY7" fmla="*/ 4326903 h 4465913"/>
              <a:gd name="connsiteX8" fmla="*/ 193602 w 2407810"/>
              <a:gd name="connsiteY8" fmla="*/ 4458878 h 4465913"/>
              <a:gd name="connsiteX0" fmla="*/ 1221124 w 2410423"/>
              <a:gd name="connsiteY0" fmla="*/ 0 h 4465913"/>
              <a:gd name="connsiteX1" fmla="*/ 184175 w 2410423"/>
              <a:gd name="connsiteY1" fmla="*/ 659876 h 4465913"/>
              <a:gd name="connsiteX2" fmla="*/ 99334 w 2410423"/>
              <a:gd name="connsiteY2" fmla="*/ 1630837 h 4465913"/>
              <a:gd name="connsiteX3" fmla="*/ 1230551 w 2410423"/>
              <a:gd name="connsiteY3" fmla="*/ 2215298 h 4465913"/>
              <a:gd name="connsiteX4" fmla="*/ 2267498 w 2410423"/>
              <a:gd name="connsiteY4" fmla="*/ 2733773 h 4465913"/>
              <a:gd name="connsiteX5" fmla="*/ 2361767 w 2410423"/>
              <a:gd name="connsiteY5" fmla="*/ 3667026 h 4465913"/>
              <a:gd name="connsiteX6" fmla="*/ 1890427 w 2410423"/>
              <a:gd name="connsiteY6" fmla="*/ 4053525 h 4465913"/>
              <a:gd name="connsiteX7" fmla="*/ 1155136 w 2410423"/>
              <a:gd name="connsiteY7" fmla="*/ 4326903 h 4465913"/>
              <a:gd name="connsiteX8" fmla="*/ 193602 w 2410423"/>
              <a:gd name="connsiteY8" fmla="*/ 4458878 h 4465913"/>
              <a:gd name="connsiteX0" fmla="*/ 1221124 w 2410423"/>
              <a:gd name="connsiteY0" fmla="*/ 0 h 4465913"/>
              <a:gd name="connsiteX1" fmla="*/ 184175 w 2410423"/>
              <a:gd name="connsiteY1" fmla="*/ 659876 h 4465913"/>
              <a:gd name="connsiteX2" fmla="*/ 99334 w 2410423"/>
              <a:gd name="connsiteY2" fmla="*/ 1630837 h 4465913"/>
              <a:gd name="connsiteX3" fmla="*/ 1230551 w 2410423"/>
              <a:gd name="connsiteY3" fmla="*/ 2215298 h 4465913"/>
              <a:gd name="connsiteX4" fmla="*/ 2267498 w 2410423"/>
              <a:gd name="connsiteY4" fmla="*/ 2733773 h 4465913"/>
              <a:gd name="connsiteX5" fmla="*/ 2361767 w 2410423"/>
              <a:gd name="connsiteY5" fmla="*/ 3638746 h 4465913"/>
              <a:gd name="connsiteX6" fmla="*/ 1890427 w 2410423"/>
              <a:gd name="connsiteY6" fmla="*/ 4053525 h 4465913"/>
              <a:gd name="connsiteX7" fmla="*/ 1155136 w 2410423"/>
              <a:gd name="connsiteY7" fmla="*/ 4326903 h 4465913"/>
              <a:gd name="connsiteX8" fmla="*/ 193602 w 2410423"/>
              <a:gd name="connsiteY8" fmla="*/ 4458878 h 4465913"/>
              <a:gd name="connsiteX0" fmla="*/ 1221124 w 2413710"/>
              <a:gd name="connsiteY0" fmla="*/ 0 h 4465913"/>
              <a:gd name="connsiteX1" fmla="*/ 184175 w 2413710"/>
              <a:gd name="connsiteY1" fmla="*/ 659876 h 4465913"/>
              <a:gd name="connsiteX2" fmla="*/ 99334 w 2413710"/>
              <a:gd name="connsiteY2" fmla="*/ 1630837 h 4465913"/>
              <a:gd name="connsiteX3" fmla="*/ 1230551 w 2413710"/>
              <a:gd name="connsiteY3" fmla="*/ 2215298 h 4465913"/>
              <a:gd name="connsiteX4" fmla="*/ 2267498 w 2413710"/>
              <a:gd name="connsiteY4" fmla="*/ 2733773 h 4465913"/>
              <a:gd name="connsiteX5" fmla="*/ 2361767 w 2413710"/>
              <a:gd name="connsiteY5" fmla="*/ 3638746 h 4465913"/>
              <a:gd name="connsiteX6" fmla="*/ 1843293 w 2413710"/>
              <a:gd name="connsiteY6" fmla="*/ 4119513 h 4465913"/>
              <a:gd name="connsiteX7" fmla="*/ 1155136 w 2413710"/>
              <a:gd name="connsiteY7" fmla="*/ 4326903 h 4465913"/>
              <a:gd name="connsiteX8" fmla="*/ 193602 w 2413710"/>
              <a:gd name="connsiteY8" fmla="*/ 4458878 h 4465913"/>
              <a:gd name="connsiteX0" fmla="*/ 1221124 w 2433057"/>
              <a:gd name="connsiteY0" fmla="*/ 0 h 4465913"/>
              <a:gd name="connsiteX1" fmla="*/ 184175 w 2433057"/>
              <a:gd name="connsiteY1" fmla="*/ 659876 h 4465913"/>
              <a:gd name="connsiteX2" fmla="*/ 99334 w 2433057"/>
              <a:gd name="connsiteY2" fmla="*/ 1630837 h 4465913"/>
              <a:gd name="connsiteX3" fmla="*/ 1230551 w 2433057"/>
              <a:gd name="connsiteY3" fmla="*/ 2215298 h 4465913"/>
              <a:gd name="connsiteX4" fmla="*/ 2305205 w 2433057"/>
              <a:gd name="connsiteY4" fmla="*/ 2630078 h 4465913"/>
              <a:gd name="connsiteX5" fmla="*/ 2361767 w 2433057"/>
              <a:gd name="connsiteY5" fmla="*/ 3638746 h 4465913"/>
              <a:gd name="connsiteX6" fmla="*/ 1843293 w 2433057"/>
              <a:gd name="connsiteY6" fmla="*/ 4119513 h 4465913"/>
              <a:gd name="connsiteX7" fmla="*/ 1155136 w 2433057"/>
              <a:gd name="connsiteY7" fmla="*/ 4326903 h 4465913"/>
              <a:gd name="connsiteX8" fmla="*/ 193602 w 2433057"/>
              <a:gd name="connsiteY8" fmla="*/ 4458878 h 4465913"/>
              <a:gd name="connsiteX0" fmla="*/ 1234792 w 2435382"/>
              <a:gd name="connsiteY0" fmla="*/ 0 h 4465913"/>
              <a:gd name="connsiteX1" fmla="*/ 197843 w 2435382"/>
              <a:gd name="connsiteY1" fmla="*/ 659876 h 4465913"/>
              <a:gd name="connsiteX2" fmla="*/ 113002 w 2435382"/>
              <a:gd name="connsiteY2" fmla="*/ 1630837 h 4465913"/>
              <a:gd name="connsiteX3" fmla="*/ 1432755 w 2435382"/>
              <a:gd name="connsiteY3" fmla="*/ 2168164 h 4465913"/>
              <a:gd name="connsiteX4" fmla="*/ 2318873 w 2435382"/>
              <a:gd name="connsiteY4" fmla="*/ 2630078 h 4465913"/>
              <a:gd name="connsiteX5" fmla="*/ 2375435 w 2435382"/>
              <a:gd name="connsiteY5" fmla="*/ 3638746 h 4465913"/>
              <a:gd name="connsiteX6" fmla="*/ 1856961 w 2435382"/>
              <a:gd name="connsiteY6" fmla="*/ 4119513 h 4465913"/>
              <a:gd name="connsiteX7" fmla="*/ 1168804 w 2435382"/>
              <a:gd name="connsiteY7" fmla="*/ 4326903 h 4465913"/>
              <a:gd name="connsiteX8" fmla="*/ 207270 w 2435382"/>
              <a:gd name="connsiteY8" fmla="*/ 4458878 h 4465913"/>
              <a:gd name="connsiteX0" fmla="*/ 1234792 w 2435382"/>
              <a:gd name="connsiteY0" fmla="*/ 0 h 4465913"/>
              <a:gd name="connsiteX1" fmla="*/ 197843 w 2435382"/>
              <a:gd name="connsiteY1" fmla="*/ 659876 h 4465913"/>
              <a:gd name="connsiteX2" fmla="*/ 113002 w 2435382"/>
              <a:gd name="connsiteY2" fmla="*/ 1630837 h 4465913"/>
              <a:gd name="connsiteX3" fmla="*/ 1432755 w 2435382"/>
              <a:gd name="connsiteY3" fmla="*/ 2168164 h 4465913"/>
              <a:gd name="connsiteX4" fmla="*/ 2318873 w 2435382"/>
              <a:gd name="connsiteY4" fmla="*/ 2630078 h 4465913"/>
              <a:gd name="connsiteX5" fmla="*/ 2375435 w 2435382"/>
              <a:gd name="connsiteY5" fmla="*/ 3638746 h 4465913"/>
              <a:gd name="connsiteX6" fmla="*/ 1856961 w 2435382"/>
              <a:gd name="connsiteY6" fmla="*/ 4119513 h 4465913"/>
              <a:gd name="connsiteX7" fmla="*/ 1168804 w 2435382"/>
              <a:gd name="connsiteY7" fmla="*/ 4326903 h 4465913"/>
              <a:gd name="connsiteX8" fmla="*/ 207270 w 2435382"/>
              <a:gd name="connsiteY8" fmla="*/ 4458878 h 4465913"/>
              <a:gd name="connsiteX0" fmla="*/ 1234792 w 2405117"/>
              <a:gd name="connsiteY0" fmla="*/ 0 h 4465913"/>
              <a:gd name="connsiteX1" fmla="*/ 197843 w 2405117"/>
              <a:gd name="connsiteY1" fmla="*/ 659876 h 4465913"/>
              <a:gd name="connsiteX2" fmla="*/ 113002 w 2405117"/>
              <a:gd name="connsiteY2" fmla="*/ 1630837 h 4465913"/>
              <a:gd name="connsiteX3" fmla="*/ 1432755 w 2405117"/>
              <a:gd name="connsiteY3" fmla="*/ 2168164 h 4465913"/>
              <a:gd name="connsiteX4" fmla="*/ 2318873 w 2405117"/>
              <a:gd name="connsiteY4" fmla="*/ 2630078 h 4465913"/>
              <a:gd name="connsiteX5" fmla="*/ 2318874 w 2405117"/>
              <a:gd name="connsiteY5" fmla="*/ 3601038 h 4465913"/>
              <a:gd name="connsiteX6" fmla="*/ 1856961 w 2405117"/>
              <a:gd name="connsiteY6" fmla="*/ 4119513 h 4465913"/>
              <a:gd name="connsiteX7" fmla="*/ 1168804 w 2405117"/>
              <a:gd name="connsiteY7" fmla="*/ 4326903 h 4465913"/>
              <a:gd name="connsiteX8" fmla="*/ 207270 w 2405117"/>
              <a:gd name="connsiteY8" fmla="*/ 4458878 h 4465913"/>
              <a:gd name="connsiteX0" fmla="*/ 1234792 w 2348209"/>
              <a:gd name="connsiteY0" fmla="*/ 0 h 4465913"/>
              <a:gd name="connsiteX1" fmla="*/ 197843 w 2348209"/>
              <a:gd name="connsiteY1" fmla="*/ 659876 h 4465913"/>
              <a:gd name="connsiteX2" fmla="*/ 113002 w 2348209"/>
              <a:gd name="connsiteY2" fmla="*/ 1630837 h 4465913"/>
              <a:gd name="connsiteX3" fmla="*/ 1432755 w 2348209"/>
              <a:gd name="connsiteY3" fmla="*/ 2168164 h 4465913"/>
              <a:gd name="connsiteX4" fmla="*/ 2205751 w 2348209"/>
              <a:gd name="connsiteY4" fmla="*/ 2611224 h 4465913"/>
              <a:gd name="connsiteX5" fmla="*/ 2318874 w 2348209"/>
              <a:gd name="connsiteY5" fmla="*/ 3601038 h 4465913"/>
              <a:gd name="connsiteX6" fmla="*/ 1856961 w 2348209"/>
              <a:gd name="connsiteY6" fmla="*/ 4119513 h 4465913"/>
              <a:gd name="connsiteX7" fmla="*/ 1168804 w 2348209"/>
              <a:gd name="connsiteY7" fmla="*/ 4326903 h 4465913"/>
              <a:gd name="connsiteX8" fmla="*/ 207270 w 2348209"/>
              <a:gd name="connsiteY8" fmla="*/ 4458878 h 4465913"/>
              <a:gd name="connsiteX0" fmla="*/ 1234792 w 2352603"/>
              <a:gd name="connsiteY0" fmla="*/ 0 h 4465913"/>
              <a:gd name="connsiteX1" fmla="*/ 197843 w 2352603"/>
              <a:gd name="connsiteY1" fmla="*/ 659876 h 4465913"/>
              <a:gd name="connsiteX2" fmla="*/ 113002 w 2352603"/>
              <a:gd name="connsiteY2" fmla="*/ 1630837 h 4465913"/>
              <a:gd name="connsiteX3" fmla="*/ 1432755 w 2352603"/>
              <a:gd name="connsiteY3" fmla="*/ 2168164 h 4465913"/>
              <a:gd name="connsiteX4" fmla="*/ 2205751 w 2352603"/>
              <a:gd name="connsiteY4" fmla="*/ 2611224 h 4465913"/>
              <a:gd name="connsiteX5" fmla="*/ 2318874 w 2352603"/>
              <a:gd name="connsiteY5" fmla="*/ 3601038 h 4465913"/>
              <a:gd name="connsiteX6" fmla="*/ 1856961 w 2352603"/>
              <a:gd name="connsiteY6" fmla="*/ 4119513 h 4465913"/>
              <a:gd name="connsiteX7" fmla="*/ 1168804 w 2352603"/>
              <a:gd name="connsiteY7" fmla="*/ 4326903 h 4465913"/>
              <a:gd name="connsiteX8" fmla="*/ 207270 w 2352603"/>
              <a:gd name="connsiteY8" fmla="*/ 4458878 h 4465913"/>
              <a:gd name="connsiteX0" fmla="*/ 1234792 w 2369303"/>
              <a:gd name="connsiteY0" fmla="*/ 0 h 4465913"/>
              <a:gd name="connsiteX1" fmla="*/ 197843 w 2369303"/>
              <a:gd name="connsiteY1" fmla="*/ 659876 h 4465913"/>
              <a:gd name="connsiteX2" fmla="*/ 113002 w 2369303"/>
              <a:gd name="connsiteY2" fmla="*/ 1630837 h 4465913"/>
              <a:gd name="connsiteX3" fmla="*/ 1432755 w 2369303"/>
              <a:gd name="connsiteY3" fmla="*/ 2168164 h 4465913"/>
              <a:gd name="connsiteX4" fmla="*/ 2205751 w 2369303"/>
              <a:gd name="connsiteY4" fmla="*/ 2611224 h 4465913"/>
              <a:gd name="connsiteX5" fmla="*/ 2318874 w 2369303"/>
              <a:gd name="connsiteY5" fmla="*/ 3601038 h 4465913"/>
              <a:gd name="connsiteX6" fmla="*/ 1856961 w 2369303"/>
              <a:gd name="connsiteY6" fmla="*/ 4119513 h 4465913"/>
              <a:gd name="connsiteX7" fmla="*/ 1168804 w 2369303"/>
              <a:gd name="connsiteY7" fmla="*/ 4326903 h 4465913"/>
              <a:gd name="connsiteX8" fmla="*/ 207270 w 2369303"/>
              <a:gd name="connsiteY8" fmla="*/ 4458878 h 446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9303" h="4465913">
                <a:moveTo>
                  <a:pt x="1234792" y="0"/>
                </a:moveTo>
                <a:cubicBezTo>
                  <a:pt x="779949" y="119406"/>
                  <a:pt x="384808" y="388070"/>
                  <a:pt x="197843" y="659876"/>
                </a:cubicBezTo>
                <a:cubicBezTo>
                  <a:pt x="10878" y="931682"/>
                  <a:pt x="-92817" y="1379456"/>
                  <a:pt x="113002" y="1630837"/>
                </a:cubicBezTo>
                <a:cubicBezTo>
                  <a:pt x="318821" y="1882218"/>
                  <a:pt x="1083964" y="2004766"/>
                  <a:pt x="1432755" y="2168164"/>
                </a:cubicBezTo>
                <a:cubicBezTo>
                  <a:pt x="1781546" y="2331562"/>
                  <a:pt x="2039211" y="2410119"/>
                  <a:pt x="2205751" y="2611224"/>
                </a:cubicBezTo>
                <a:cubicBezTo>
                  <a:pt x="2372291" y="2812329"/>
                  <a:pt x="2414713" y="3274243"/>
                  <a:pt x="2318874" y="3601038"/>
                </a:cubicBezTo>
                <a:cubicBezTo>
                  <a:pt x="2223035" y="3927833"/>
                  <a:pt x="2048639" y="3998536"/>
                  <a:pt x="1856961" y="4119513"/>
                </a:cubicBezTo>
                <a:cubicBezTo>
                  <a:pt x="1665283" y="4240490"/>
                  <a:pt x="1450037" y="4234206"/>
                  <a:pt x="1168804" y="4326903"/>
                </a:cubicBezTo>
                <a:cubicBezTo>
                  <a:pt x="887571" y="4419600"/>
                  <a:pt x="552919" y="4488729"/>
                  <a:pt x="207270" y="445887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05EAFC4-9E70-B83F-4306-47E9C2F05815}"/>
              </a:ext>
            </a:extLst>
          </p:cNvPr>
          <p:cNvCxnSpPr>
            <a:cxnSpLocks/>
          </p:cNvCxnSpPr>
          <p:nvPr/>
        </p:nvCxnSpPr>
        <p:spPr>
          <a:xfrm flipV="1">
            <a:off x="9043136" y="4581427"/>
            <a:ext cx="625448" cy="39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5079F4B-8F78-1E4D-8B46-328118AD5790}"/>
              </a:ext>
            </a:extLst>
          </p:cNvPr>
          <p:cNvCxnSpPr>
            <a:cxnSpLocks/>
          </p:cNvCxnSpPr>
          <p:nvPr/>
        </p:nvCxnSpPr>
        <p:spPr>
          <a:xfrm>
            <a:off x="9355860" y="4737268"/>
            <a:ext cx="333233" cy="45009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B297F33-18A3-FF01-708B-342AAF4F537A}"/>
              </a:ext>
            </a:extLst>
          </p:cNvPr>
          <p:cNvCxnSpPr>
            <a:cxnSpLocks/>
          </p:cNvCxnSpPr>
          <p:nvPr/>
        </p:nvCxnSpPr>
        <p:spPr>
          <a:xfrm>
            <a:off x="7235792" y="2242489"/>
            <a:ext cx="678611" cy="443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DF5CDC-D680-0E7C-8EE5-0B879328A296}"/>
              </a:ext>
            </a:extLst>
          </p:cNvPr>
          <p:cNvCxnSpPr>
            <a:cxnSpLocks/>
          </p:cNvCxnSpPr>
          <p:nvPr/>
        </p:nvCxnSpPr>
        <p:spPr>
          <a:xfrm flipH="1">
            <a:off x="7235792" y="2457447"/>
            <a:ext cx="312549" cy="4575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A92A8E2-57A3-F9F5-CE90-44D4EB0946BA}"/>
              </a:ext>
            </a:extLst>
          </p:cNvPr>
          <p:cNvCxnSpPr>
            <a:cxnSpLocks/>
          </p:cNvCxnSpPr>
          <p:nvPr/>
        </p:nvCxnSpPr>
        <p:spPr>
          <a:xfrm flipV="1">
            <a:off x="9725160" y="3634568"/>
            <a:ext cx="1" cy="666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38E660A-F821-6DE6-5179-7E01467C0369}"/>
              </a:ext>
            </a:extLst>
          </p:cNvPr>
          <p:cNvCxnSpPr>
            <a:cxnSpLocks/>
          </p:cNvCxnSpPr>
          <p:nvPr/>
        </p:nvCxnSpPr>
        <p:spPr>
          <a:xfrm>
            <a:off x="9725160" y="3967945"/>
            <a:ext cx="50405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48293FD4-7825-6B1F-BFE5-F6B9A281A66B}"/>
              </a:ext>
            </a:extLst>
          </p:cNvPr>
          <p:cNvCxnSpPr>
            <a:cxnSpLocks/>
          </p:cNvCxnSpPr>
          <p:nvPr/>
        </p:nvCxnSpPr>
        <p:spPr>
          <a:xfrm flipV="1">
            <a:off x="9462685" y="4173035"/>
            <a:ext cx="343001" cy="60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12B9B7F-59BF-26BE-A6B7-E5CF7D23F7D9}"/>
              </a:ext>
            </a:extLst>
          </p:cNvPr>
          <p:cNvCxnSpPr>
            <a:cxnSpLocks/>
          </p:cNvCxnSpPr>
          <p:nvPr/>
        </p:nvCxnSpPr>
        <p:spPr>
          <a:xfrm>
            <a:off x="9643953" y="4426193"/>
            <a:ext cx="444180" cy="35259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8716CB5E-8BA7-EB06-8EEF-37EBB8BF9726}"/>
              </a:ext>
            </a:extLst>
          </p:cNvPr>
          <p:cNvCxnSpPr>
            <a:cxnSpLocks/>
          </p:cNvCxnSpPr>
          <p:nvPr/>
        </p:nvCxnSpPr>
        <p:spPr>
          <a:xfrm flipH="1">
            <a:off x="9199052" y="3967945"/>
            <a:ext cx="52610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AAB0364-BE4D-7DD0-299B-3EF015C5DA9C}"/>
              </a:ext>
            </a:extLst>
          </p:cNvPr>
          <p:cNvCxnSpPr>
            <a:cxnSpLocks/>
          </p:cNvCxnSpPr>
          <p:nvPr/>
        </p:nvCxnSpPr>
        <p:spPr>
          <a:xfrm flipH="1" flipV="1">
            <a:off x="9221109" y="4082880"/>
            <a:ext cx="424054" cy="34331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7CFC915-55E2-FB16-BB27-441D8C5AFECB}"/>
              </a:ext>
            </a:extLst>
          </p:cNvPr>
          <p:cNvCxnSpPr>
            <a:cxnSpLocks/>
          </p:cNvCxnSpPr>
          <p:nvPr/>
        </p:nvCxnSpPr>
        <p:spPr>
          <a:xfrm flipH="1" flipV="1">
            <a:off x="9095548" y="4314827"/>
            <a:ext cx="276503" cy="43628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YUMA I</dc:creator>
  <cp:lastModifiedBy>YUMA I</cp:lastModifiedBy>
  <cp:revision>1</cp:revision>
  <dcterms:created xsi:type="dcterms:W3CDTF">2024-04-22T07:28:03Z</dcterms:created>
  <dcterms:modified xsi:type="dcterms:W3CDTF">2024-04-22T13:46:37Z</dcterms:modified>
</cp:coreProperties>
</file>