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90438" y="562057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ゲーム専攻科　２年　伊勢拓晟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0438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dirty="0" err="1">
                <a:solidFill>
                  <a:srgbClr val="24292E"/>
                </a:solidFill>
                <a:effectLst/>
                <a:latin typeface="-apple-system"/>
              </a:rPr>
              <a:t>earrape</a:t>
            </a:r>
            <a:r>
              <a:rPr lang="ja-JP" altLang="en-US" sz="1400" b="0" i="0" dirty="0">
                <a:solidFill>
                  <a:srgbClr val="24292E"/>
                </a:solidFill>
                <a:effectLst/>
                <a:latin typeface="-apple-system"/>
              </a:rPr>
              <a:t>～責めたいあの娘にこの愛試せ～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ブラウザクリッカー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0438" y="594542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２年　井宮健尊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90438" y="6270279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ゲーム専攻科　２年　浦山巧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690438" y="6576171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ゲーム専攻科　２年　柿田凌介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90438" y="688206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ゲーム専攻科　２年　梶原尚人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脳死で</a:t>
            </a:r>
            <a:r>
              <a:rPr kumimoji="1" lang="ja-JP" altLang="en-US" sz="1400" dirty="0"/>
              <a:t>クリックしていくだけのゲーム</a:t>
            </a:r>
            <a:endParaRPr kumimoji="1" lang="en-US" altLang="ja-JP" sz="1400" dirty="0"/>
          </a:p>
          <a:p>
            <a:r>
              <a:rPr lang="ja-JP" altLang="en-US" sz="1400" dirty="0"/>
              <a:t>メンバーの耳をグラフィックとして使用しました</a:t>
            </a:r>
            <a:endParaRPr lang="en-US" altLang="ja-JP" sz="1400" dirty="0"/>
          </a:p>
          <a:p>
            <a:r>
              <a:rPr kumimoji="1" lang="ja-JP" altLang="en-US" sz="1400" dirty="0"/>
              <a:t>実績等のやりこみ要素もありますよ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7470" y="5570192"/>
            <a:ext cx="1866490" cy="167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>
                <a:ea typeface="ＭＳ Ｐゴシック"/>
              </a:rPr>
              <a:t>QR</a:t>
            </a:r>
            <a:r>
              <a:rPr kumimoji="1" lang="ja-JP" altLang="en-US" dirty="0">
                <a:ea typeface="ＭＳ Ｐゴシック"/>
              </a:rPr>
              <a:t>添付</a:t>
            </a:r>
            <a:endParaRPr lang="en-US" altLang="ja-JP" dirty="0">
              <a:ea typeface="ＭＳ Ｐゴシック"/>
              <a:cs typeface="Calibri"/>
            </a:endParaRPr>
          </a:p>
          <a:p>
            <a:pPr algn="ctr"/>
            <a:r>
              <a:rPr kumimoji="1" lang="ja-JP" altLang="en-US" dirty="0"/>
              <a:t>位置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B645001-E7D3-4EEB-824A-0DEF50A38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4" y="1013430"/>
            <a:ext cx="1978332" cy="13188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D928733-AFFE-42E2-8CD6-AAEC28040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68" y="2449620"/>
            <a:ext cx="2646771" cy="176451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602CBE5-B4D9-41D4-8757-175FC53E2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5" y="833246"/>
            <a:ext cx="4035272" cy="26901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FB78F1-1A64-4C20-B6E0-D5E70BE63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53" y="5519544"/>
            <a:ext cx="1771429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6218C-D05F-4BA7-B1F5-12EC0C6A2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613577"/>
            <a:ext cx="5829300" cy="791478"/>
          </a:xfrm>
        </p:spPr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CDA2BF-63B5-4296-9504-A7747D96E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960456"/>
            <a:ext cx="5143500" cy="1876863"/>
          </a:xfrm>
        </p:spPr>
        <p:txBody>
          <a:bodyPr/>
          <a:lstStyle/>
          <a:p>
            <a:pPr algn="l"/>
            <a:r>
              <a:rPr kumimoji="1" lang="ja-JP" altLang="en-US" dirty="0"/>
              <a:t>マウス操作のみ</a:t>
            </a:r>
            <a:endParaRPr kumimoji="1" lang="en-US" altLang="ja-JP" dirty="0"/>
          </a:p>
          <a:p>
            <a:pPr algn="l"/>
            <a:r>
              <a:rPr lang="ja-JP" altLang="en-US" dirty="0"/>
              <a:t>基本は左クリックのみでゲーム可能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左クリック</a:t>
            </a:r>
            <a:r>
              <a:rPr lang="en-US" altLang="ja-JP" dirty="0"/>
              <a:t>…</a:t>
            </a:r>
            <a:r>
              <a:rPr lang="ja-JP" altLang="en-US" dirty="0"/>
              <a:t>次シーンに進む</a:t>
            </a:r>
            <a:endParaRPr lang="en-US" altLang="ja-JP" dirty="0"/>
          </a:p>
          <a:p>
            <a:pPr algn="l"/>
            <a:r>
              <a:rPr kumimoji="1" lang="ja-JP" altLang="en-US" dirty="0"/>
              <a:t>右クリック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前シーンに戻る</a:t>
            </a:r>
          </a:p>
        </p:txBody>
      </p:sp>
      <p:pic>
        <p:nvPicPr>
          <p:cNvPr id="1026" name="Picture 2" descr="無料イラスト素材倉庫/新旧マウス、カーソル、ウィンドウズやワードなどのカーソルのイラスト">
            <a:extLst>
              <a:ext uri="{FF2B5EF4-FFF2-40B4-BE49-F238E27FC236}">
                <a16:creationId xmlns:a16="http://schemas.microsoft.com/office/drawing/2014/main" id="{98BCEF96-B6B4-4726-B4FF-5DA31A64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003632"/>
            <a:ext cx="20002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7" ma:contentTypeDescription="新しいドキュメントを作成します。" ma:contentTypeScope="" ma:versionID="a3db30f66b25b3968ac1e14f34720d71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e2dbf5f293ac0dca4abcee436bdf7b5e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DE170C-C586-4094-870D-BCC69B794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E3745-5691-4964-B0EA-105ACF4E7E86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f9048785-d070-4c78-8f2f-ed2b48eb345c"/>
    <ds:schemaRef ds:uri="02709b60-37ec-424b-b681-c6612ac7fe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92</Words>
  <Application>Microsoft Office PowerPoint</Application>
  <PresentationFormat>画面に合わせる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テーマ</vt:lpstr>
      <vt:lpstr>PowerPoint プレゼンテーション</vt:lpstr>
      <vt:lpstr>操作方法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梶原 尚人</cp:lastModifiedBy>
  <cp:revision>16</cp:revision>
  <dcterms:created xsi:type="dcterms:W3CDTF">2018-07-11T03:03:29Z</dcterms:created>
  <dcterms:modified xsi:type="dcterms:W3CDTF">2021-08-18T03:48:11Z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