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28707-9D15-42BA-9653-818EA570CC6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A9C81B-5760-42C5-80FF-0AADE6079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99F1236-BE05-499D-86A8-4C71FB820AB5}"/>
              </a:ext>
            </a:extLst>
          </p:cNvPr>
          <p:cNvSpPr>
            <a:spLocks noGrp="1"/>
          </p:cNvSpPr>
          <p:nvPr>
            <p:ph type="dt" sz="half" idx="10"/>
          </p:nvPr>
        </p:nvSpPr>
        <p:spPr/>
        <p:txBody>
          <a:bodyPr/>
          <a:lstStyle/>
          <a:p>
            <a:fld id="{1975C4A7-19A3-429E-B2EC-F63752F87D8A}" type="datetimeFigureOut">
              <a:rPr kumimoji="1" lang="ja-JP" altLang="en-US" smtClean="0"/>
              <a:t>2022/6/20</a:t>
            </a:fld>
            <a:endParaRPr kumimoji="1" lang="ja-JP" altLang="en-US"/>
          </a:p>
        </p:txBody>
      </p:sp>
      <p:sp>
        <p:nvSpPr>
          <p:cNvPr id="5" name="フッター プレースホルダー 4">
            <a:extLst>
              <a:ext uri="{FF2B5EF4-FFF2-40B4-BE49-F238E27FC236}">
                <a16:creationId xmlns:a16="http://schemas.microsoft.com/office/drawing/2014/main" id="{A5475433-AA31-42F8-AEE8-A9E5D95B73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EA7A80-1CAF-44E0-903B-B0B6B2FC121A}"/>
              </a:ext>
            </a:extLst>
          </p:cNvPr>
          <p:cNvSpPr>
            <a:spLocks noGrp="1"/>
          </p:cNvSpPr>
          <p:nvPr>
            <p:ph type="sldNum" sz="quarter" idx="12"/>
          </p:nvPr>
        </p:nvSpPr>
        <p:spPr/>
        <p:txBody>
          <a:bodyPr/>
          <a:lstStyle/>
          <a:p>
            <a:fld id="{0F1AFC5C-50E7-4166-ACC7-12673BE1E2B1}" type="slidenum">
              <a:rPr kumimoji="1" lang="ja-JP" altLang="en-US" smtClean="0"/>
              <a:t>‹#›</a:t>
            </a:fld>
            <a:endParaRPr kumimoji="1" lang="ja-JP" altLang="en-US"/>
          </a:p>
        </p:txBody>
      </p:sp>
    </p:spTree>
    <p:extLst>
      <p:ext uri="{BB962C8B-B14F-4D97-AF65-F5344CB8AC3E}">
        <p14:creationId xmlns:p14="http://schemas.microsoft.com/office/powerpoint/2010/main" val="56393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9603E-6D1E-4D8C-A11E-505B9A29DE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1CEDA07-3F92-4685-9F61-D36FD7A78E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47A14B-7F9C-4E3A-95E0-B092631D55BD}"/>
              </a:ext>
            </a:extLst>
          </p:cNvPr>
          <p:cNvSpPr>
            <a:spLocks noGrp="1"/>
          </p:cNvSpPr>
          <p:nvPr>
            <p:ph type="dt" sz="half" idx="10"/>
          </p:nvPr>
        </p:nvSpPr>
        <p:spPr/>
        <p:txBody>
          <a:bodyPr/>
          <a:lstStyle/>
          <a:p>
            <a:fld id="{1975C4A7-19A3-429E-B2EC-F63752F87D8A}" type="datetimeFigureOut">
              <a:rPr kumimoji="1" lang="ja-JP" altLang="en-US" smtClean="0"/>
              <a:t>2022/6/20</a:t>
            </a:fld>
            <a:endParaRPr kumimoji="1" lang="ja-JP" altLang="en-US"/>
          </a:p>
        </p:txBody>
      </p:sp>
      <p:sp>
        <p:nvSpPr>
          <p:cNvPr id="5" name="フッター プレースホルダー 4">
            <a:extLst>
              <a:ext uri="{FF2B5EF4-FFF2-40B4-BE49-F238E27FC236}">
                <a16:creationId xmlns:a16="http://schemas.microsoft.com/office/drawing/2014/main" id="{6C44EB48-4FE7-452A-853E-2F2C13A24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568964-E3EA-4AC8-8CD1-CD0CC8E18915}"/>
              </a:ext>
            </a:extLst>
          </p:cNvPr>
          <p:cNvSpPr>
            <a:spLocks noGrp="1"/>
          </p:cNvSpPr>
          <p:nvPr>
            <p:ph type="sldNum" sz="quarter" idx="12"/>
          </p:nvPr>
        </p:nvSpPr>
        <p:spPr/>
        <p:txBody>
          <a:bodyPr/>
          <a:lstStyle/>
          <a:p>
            <a:fld id="{0F1AFC5C-50E7-4166-ACC7-12673BE1E2B1}" type="slidenum">
              <a:rPr kumimoji="1" lang="ja-JP" altLang="en-US" smtClean="0"/>
              <a:t>‹#›</a:t>
            </a:fld>
            <a:endParaRPr kumimoji="1" lang="ja-JP" altLang="en-US"/>
          </a:p>
        </p:txBody>
      </p:sp>
    </p:spTree>
    <p:extLst>
      <p:ext uri="{BB962C8B-B14F-4D97-AF65-F5344CB8AC3E}">
        <p14:creationId xmlns:p14="http://schemas.microsoft.com/office/powerpoint/2010/main" val="275144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5722B2-07E3-418F-BFEA-C78789D0A7D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253AFD6-C280-4E0F-B16E-16DD146A695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A4BC39-6C2B-4156-A3CB-4F48CE275001}"/>
              </a:ext>
            </a:extLst>
          </p:cNvPr>
          <p:cNvSpPr>
            <a:spLocks noGrp="1"/>
          </p:cNvSpPr>
          <p:nvPr>
            <p:ph type="dt" sz="half" idx="10"/>
          </p:nvPr>
        </p:nvSpPr>
        <p:spPr/>
        <p:txBody>
          <a:bodyPr/>
          <a:lstStyle/>
          <a:p>
            <a:fld id="{1975C4A7-19A3-429E-B2EC-F63752F87D8A}" type="datetimeFigureOut">
              <a:rPr kumimoji="1" lang="ja-JP" altLang="en-US" smtClean="0"/>
              <a:t>2022/6/20</a:t>
            </a:fld>
            <a:endParaRPr kumimoji="1" lang="ja-JP" altLang="en-US"/>
          </a:p>
        </p:txBody>
      </p:sp>
      <p:sp>
        <p:nvSpPr>
          <p:cNvPr id="5" name="フッター プレースホルダー 4">
            <a:extLst>
              <a:ext uri="{FF2B5EF4-FFF2-40B4-BE49-F238E27FC236}">
                <a16:creationId xmlns:a16="http://schemas.microsoft.com/office/drawing/2014/main" id="{0D1C6A2E-A300-4FB9-AD6F-55E2A6E807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02628B-EE71-4D07-A668-9AFB1F33E756}"/>
              </a:ext>
            </a:extLst>
          </p:cNvPr>
          <p:cNvSpPr>
            <a:spLocks noGrp="1"/>
          </p:cNvSpPr>
          <p:nvPr>
            <p:ph type="sldNum" sz="quarter" idx="12"/>
          </p:nvPr>
        </p:nvSpPr>
        <p:spPr/>
        <p:txBody>
          <a:bodyPr/>
          <a:lstStyle/>
          <a:p>
            <a:fld id="{0F1AFC5C-50E7-4166-ACC7-12673BE1E2B1}" type="slidenum">
              <a:rPr kumimoji="1" lang="ja-JP" altLang="en-US" smtClean="0"/>
              <a:t>‹#›</a:t>
            </a:fld>
            <a:endParaRPr kumimoji="1" lang="ja-JP" altLang="en-US"/>
          </a:p>
        </p:txBody>
      </p:sp>
    </p:spTree>
    <p:extLst>
      <p:ext uri="{BB962C8B-B14F-4D97-AF65-F5344CB8AC3E}">
        <p14:creationId xmlns:p14="http://schemas.microsoft.com/office/powerpoint/2010/main" val="174267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99DB6C-92CE-468C-8FA7-CBBB6DE34F1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4BFE6BA-E749-4E41-BA7A-52336605EE4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1D1187-F08D-4942-ABA7-799353D04BCF}"/>
              </a:ext>
            </a:extLst>
          </p:cNvPr>
          <p:cNvSpPr>
            <a:spLocks noGrp="1"/>
          </p:cNvSpPr>
          <p:nvPr>
            <p:ph type="dt" sz="half" idx="10"/>
          </p:nvPr>
        </p:nvSpPr>
        <p:spPr/>
        <p:txBody>
          <a:bodyPr/>
          <a:lstStyle/>
          <a:p>
            <a:fld id="{1975C4A7-19A3-429E-B2EC-F63752F87D8A}" type="datetimeFigureOut">
              <a:rPr kumimoji="1" lang="ja-JP" altLang="en-US" smtClean="0"/>
              <a:t>2022/6/20</a:t>
            </a:fld>
            <a:endParaRPr kumimoji="1" lang="ja-JP" altLang="en-US"/>
          </a:p>
        </p:txBody>
      </p:sp>
      <p:sp>
        <p:nvSpPr>
          <p:cNvPr id="5" name="フッター プレースホルダー 4">
            <a:extLst>
              <a:ext uri="{FF2B5EF4-FFF2-40B4-BE49-F238E27FC236}">
                <a16:creationId xmlns:a16="http://schemas.microsoft.com/office/drawing/2014/main" id="{F2A9F8C3-8EAA-4939-9224-15F731296B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5DA54D-3EBF-41DF-9996-3B1830B42282}"/>
              </a:ext>
            </a:extLst>
          </p:cNvPr>
          <p:cNvSpPr>
            <a:spLocks noGrp="1"/>
          </p:cNvSpPr>
          <p:nvPr>
            <p:ph type="sldNum" sz="quarter" idx="12"/>
          </p:nvPr>
        </p:nvSpPr>
        <p:spPr/>
        <p:txBody>
          <a:bodyPr/>
          <a:lstStyle/>
          <a:p>
            <a:fld id="{0F1AFC5C-50E7-4166-ACC7-12673BE1E2B1}" type="slidenum">
              <a:rPr kumimoji="1" lang="ja-JP" altLang="en-US" smtClean="0"/>
              <a:t>‹#›</a:t>
            </a:fld>
            <a:endParaRPr kumimoji="1" lang="ja-JP" altLang="en-US"/>
          </a:p>
        </p:txBody>
      </p:sp>
    </p:spTree>
    <p:extLst>
      <p:ext uri="{BB962C8B-B14F-4D97-AF65-F5344CB8AC3E}">
        <p14:creationId xmlns:p14="http://schemas.microsoft.com/office/powerpoint/2010/main" val="187710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0E2B-83C1-4DEF-B345-AC57D6403BC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21B60D-D14D-4348-9A4A-DD3D2745BD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1654473-2DE1-4282-84BF-766965252DCB}"/>
              </a:ext>
            </a:extLst>
          </p:cNvPr>
          <p:cNvSpPr>
            <a:spLocks noGrp="1"/>
          </p:cNvSpPr>
          <p:nvPr>
            <p:ph type="dt" sz="half" idx="10"/>
          </p:nvPr>
        </p:nvSpPr>
        <p:spPr/>
        <p:txBody>
          <a:bodyPr/>
          <a:lstStyle/>
          <a:p>
            <a:fld id="{1975C4A7-19A3-429E-B2EC-F63752F87D8A}" type="datetimeFigureOut">
              <a:rPr kumimoji="1" lang="ja-JP" altLang="en-US" smtClean="0"/>
              <a:t>2022/6/20</a:t>
            </a:fld>
            <a:endParaRPr kumimoji="1" lang="ja-JP" altLang="en-US"/>
          </a:p>
        </p:txBody>
      </p:sp>
      <p:sp>
        <p:nvSpPr>
          <p:cNvPr id="5" name="フッター プレースホルダー 4">
            <a:extLst>
              <a:ext uri="{FF2B5EF4-FFF2-40B4-BE49-F238E27FC236}">
                <a16:creationId xmlns:a16="http://schemas.microsoft.com/office/drawing/2014/main" id="{1DE1B29A-C38E-44C2-880A-23DA8894E9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65C07D-23DF-4239-936C-5904EE68F0CD}"/>
              </a:ext>
            </a:extLst>
          </p:cNvPr>
          <p:cNvSpPr>
            <a:spLocks noGrp="1"/>
          </p:cNvSpPr>
          <p:nvPr>
            <p:ph type="sldNum" sz="quarter" idx="12"/>
          </p:nvPr>
        </p:nvSpPr>
        <p:spPr/>
        <p:txBody>
          <a:bodyPr/>
          <a:lstStyle/>
          <a:p>
            <a:fld id="{0F1AFC5C-50E7-4166-ACC7-12673BE1E2B1}" type="slidenum">
              <a:rPr kumimoji="1" lang="ja-JP" altLang="en-US" smtClean="0"/>
              <a:t>‹#›</a:t>
            </a:fld>
            <a:endParaRPr kumimoji="1" lang="ja-JP" altLang="en-US"/>
          </a:p>
        </p:txBody>
      </p:sp>
    </p:spTree>
    <p:extLst>
      <p:ext uri="{BB962C8B-B14F-4D97-AF65-F5344CB8AC3E}">
        <p14:creationId xmlns:p14="http://schemas.microsoft.com/office/powerpoint/2010/main" val="1349221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C672AF-1863-42CB-B034-EC26C0161B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6195644-C6B2-40D3-8092-E423B046D1B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3BF2EC4-AF4B-4FAF-A4F6-FE668D5BE3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6C151B9-9BD4-43E7-82E4-A8AEB7292D0A}"/>
              </a:ext>
            </a:extLst>
          </p:cNvPr>
          <p:cNvSpPr>
            <a:spLocks noGrp="1"/>
          </p:cNvSpPr>
          <p:nvPr>
            <p:ph type="dt" sz="half" idx="10"/>
          </p:nvPr>
        </p:nvSpPr>
        <p:spPr/>
        <p:txBody>
          <a:bodyPr/>
          <a:lstStyle/>
          <a:p>
            <a:fld id="{1975C4A7-19A3-429E-B2EC-F63752F87D8A}" type="datetimeFigureOut">
              <a:rPr kumimoji="1" lang="ja-JP" altLang="en-US" smtClean="0"/>
              <a:t>2022/6/20</a:t>
            </a:fld>
            <a:endParaRPr kumimoji="1" lang="ja-JP" altLang="en-US"/>
          </a:p>
        </p:txBody>
      </p:sp>
      <p:sp>
        <p:nvSpPr>
          <p:cNvPr id="6" name="フッター プレースホルダー 5">
            <a:extLst>
              <a:ext uri="{FF2B5EF4-FFF2-40B4-BE49-F238E27FC236}">
                <a16:creationId xmlns:a16="http://schemas.microsoft.com/office/drawing/2014/main" id="{6779158B-2545-43CE-92A8-1309C9B5633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0CF19A-E236-4A47-9715-273BA432B742}"/>
              </a:ext>
            </a:extLst>
          </p:cNvPr>
          <p:cNvSpPr>
            <a:spLocks noGrp="1"/>
          </p:cNvSpPr>
          <p:nvPr>
            <p:ph type="sldNum" sz="quarter" idx="12"/>
          </p:nvPr>
        </p:nvSpPr>
        <p:spPr/>
        <p:txBody>
          <a:bodyPr/>
          <a:lstStyle/>
          <a:p>
            <a:fld id="{0F1AFC5C-50E7-4166-ACC7-12673BE1E2B1}" type="slidenum">
              <a:rPr kumimoji="1" lang="ja-JP" altLang="en-US" smtClean="0"/>
              <a:t>‹#›</a:t>
            </a:fld>
            <a:endParaRPr kumimoji="1" lang="ja-JP" altLang="en-US"/>
          </a:p>
        </p:txBody>
      </p:sp>
    </p:spTree>
    <p:extLst>
      <p:ext uri="{BB962C8B-B14F-4D97-AF65-F5344CB8AC3E}">
        <p14:creationId xmlns:p14="http://schemas.microsoft.com/office/powerpoint/2010/main" val="289439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E9E45-2A1F-4B60-914F-E1D3BAE5587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673C96-F4A7-4A5A-A995-AA2B6CE1CB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7BC0F76-EEA1-4BEB-A190-F75D579E5D9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A65A98D-126E-45E9-B056-42A7DC59B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F2B53A-2CAA-4246-B9E3-C885867303A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46B2401-83B9-4654-ABFF-140170EAD83D}"/>
              </a:ext>
            </a:extLst>
          </p:cNvPr>
          <p:cNvSpPr>
            <a:spLocks noGrp="1"/>
          </p:cNvSpPr>
          <p:nvPr>
            <p:ph type="dt" sz="half" idx="10"/>
          </p:nvPr>
        </p:nvSpPr>
        <p:spPr/>
        <p:txBody>
          <a:bodyPr/>
          <a:lstStyle/>
          <a:p>
            <a:fld id="{1975C4A7-19A3-429E-B2EC-F63752F87D8A}" type="datetimeFigureOut">
              <a:rPr kumimoji="1" lang="ja-JP" altLang="en-US" smtClean="0"/>
              <a:t>2022/6/20</a:t>
            </a:fld>
            <a:endParaRPr kumimoji="1" lang="ja-JP" altLang="en-US"/>
          </a:p>
        </p:txBody>
      </p:sp>
      <p:sp>
        <p:nvSpPr>
          <p:cNvPr id="8" name="フッター プレースホルダー 7">
            <a:extLst>
              <a:ext uri="{FF2B5EF4-FFF2-40B4-BE49-F238E27FC236}">
                <a16:creationId xmlns:a16="http://schemas.microsoft.com/office/drawing/2014/main" id="{D66B8678-4065-45E4-BD11-666E84DFBD8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9F9DADA-782F-47BB-A5B8-28594EE72BC6}"/>
              </a:ext>
            </a:extLst>
          </p:cNvPr>
          <p:cNvSpPr>
            <a:spLocks noGrp="1"/>
          </p:cNvSpPr>
          <p:nvPr>
            <p:ph type="sldNum" sz="quarter" idx="12"/>
          </p:nvPr>
        </p:nvSpPr>
        <p:spPr/>
        <p:txBody>
          <a:bodyPr/>
          <a:lstStyle/>
          <a:p>
            <a:fld id="{0F1AFC5C-50E7-4166-ACC7-12673BE1E2B1}" type="slidenum">
              <a:rPr kumimoji="1" lang="ja-JP" altLang="en-US" smtClean="0"/>
              <a:t>‹#›</a:t>
            </a:fld>
            <a:endParaRPr kumimoji="1" lang="ja-JP" altLang="en-US"/>
          </a:p>
        </p:txBody>
      </p:sp>
    </p:spTree>
    <p:extLst>
      <p:ext uri="{BB962C8B-B14F-4D97-AF65-F5344CB8AC3E}">
        <p14:creationId xmlns:p14="http://schemas.microsoft.com/office/powerpoint/2010/main" val="360193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95C49-0B7E-4F32-8D81-402B70103C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1B89C3A-26B6-4C18-9204-360E7B434552}"/>
              </a:ext>
            </a:extLst>
          </p:cNvPr>
          <p:cNvSpPr>
            <a:spLocks noGrp="1"/>
          </p:cNvSpPr>
          <p:nvPr>
            <p:ph type="dt" sz="half" idx="10"/>
          </p:nvPr>
        </p:nvSpPr>
        <p:spPr/>
        <p:txBody>
          <a:bodyPr/>
          <a:lstStyle/>
          <a:p>
            <a:fld id="{1975C4A7-19A3-429E-B2EC-F63752F87D8A}" type="datetimeFigureOut">
              <a:rPr kumimoji="1" lang="ja-JP" altLang="en-US" smtClean="0"/>
              <a:t>2022/6/20</a:t>
            </a:fld>
            <a:endParaRPr kumimoji="1" lang="ja-JP" altLang="en-US"/>
          </a:p>
        </p:txBody>
      </p:sp>
      <p:sp>
        <p:nvSpPr>
          <p:cNvPr id="4" name="フッター プレースホルダー 3">
            <a:extLst>
              <a:ext uri="{FF2B5EF4-FFF2-40B4-BE49-F238E27FC236}">
                <a16:creationId xmlns:a16="http://schemas.microsoft.com/office/drawing/2014/main" id="{C8C7F11C-FF60-42EA-97C6-BA88BB336BE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33A200-BB5D-405A-859D-933FE99A0832}"/>
              </a:ext>
            </a:extLst>
          </p:cNvPr>
          <p:cNvSpPr>
            <a:spLocks noGrp="1"/>
          </p:cNvSpPr>
          <p:nvPr>
            <p:ph type="sldNum" sz="quarter" idx="12"/>
          </p:nvPr>
        </p:nvSpPr>
        <p:spPr/>
        <p:txBody>
          <a:bodyPr/>
          <a:lstStyle/>
          <a:p>
            <a:fld id="{0F1AFC5C-50E7-4166-ACC7-12673BE1E2B1}" type="slidenum">
              <a:rPr kumimoji="1" lang="ja-JP" altLang="en-US" smtClean="0"/>
              <a:t>‹#›</a:t>
            </a:fld>
            <a:endParaRPr kumimoji="1" lang="ja-JP" altLang="en-US"/>
          </a:p>
        </p:txBody>
      </p:sp>
    </p:spTree>
    <p:extLst>
      <p:ext uri="{BB962C8B-B14F-4D97-AF65-F5344CB8AC3E}">
        <p14:creationId xmlns:p14="http://schemas.microsoft.com/office/powerpoint/2010/main" val="4035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4152FCA-7779-4479-B049-FEE752A57D3A}"/>
              </a:ext>
            </a:extLst>
          </p:cNvPr>
          <p:cNvSpPr>
            <a:spLocks noGrp="1"/>
          </p:cNvSpPr>
          <p:nvPr>
            <p:ph type="dt" sz="half" idx="10"/>
          </p:nvPr>
        </p:nvSpPr>
        <p:spPr/>
        <p:txBody>
          <a:bodyPr/>
          <a:lstStyle/>
          <a:p>
            <a:fld id="{1975C4A7-19A3-429E-B2EC-F63752F87D8A}" type="datetimeFigureOut">
              <a:rPr kumimoji="1" lang="ja-JP" altLang="en-US" smtClean="0"/>
              <a:t>2022/6/20</a:t>
            </a:fld>
            <a:endParaRPr kumimoji="1" lang="ja-JP" altLang="en-US"/>
          </a:p>
        </p:txBody>
      </p:sp>
      <p:sp>
        <p:nvSpPr>
          <p:cNvPr id="3" name="フッター プレースホルダー 2">
            <a:extLst>
              <a:ext uri="{FF2B5EF4-FFF2-40B4-BE49-F238E27FC236}">
                <a16:creationId xmlns:a16="http://schemas.microsoft.com/office/drawing/2014/main" id="{F13748B2-27A0-4473-89B5-477F272BD27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1BDDFA8-1C7D-40CA-9E27-9B8BBE94A083}"/>
              </a:ext>
            </a:extLst>
          </p:cNvPr>
          <p:cNvSpPr>
            <a:spLocks noGrp="1"/>
          </p:cNvSpPr>
          <p:nvPr>
            <p:ph type="sldNum" sz="quarter" idx="12"/>
          </p:nvPr>
        </p:nvSpPr>
        <p:spPr/>
        <p:txBody>
          <a:bodyPr/>
          <a:lstStyle/>
          <a:p>
            <a:fld id="{0F1AFC5C-50E7-4166-ACC7-12673BE1E2B1}" type="slidenum">
              <a:rPr kumimoji="1" lang="ja-JP" altLang="en-US" smtClean="0"/>
              <a:t>‹#›</a:t>
            </a:fld>
            <a:endParaRPr kumimoji="1" lang="ja-JP" altLang="en-US"/>
          </a:p>
        </p:txBody>
      </p:sp>
    </p:spTree>
    <p:extLst>
      <p:ext uri="{BB962C8B-B14F-4D97-AF65-F5344CB8AC3E}">
        <p14:creationId xmlns:p14="http://schemas.microsoft.com/office/powerpoint/2010/main" val="322675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3AD01-2414-411F-869A-A7E9D15E1A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966A09-8062-438E-A2A8-105DA687E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B599062-6D26-4B16-803F-30D222EA0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09621D-CAFE-4787-B472-52334928167B}"/>
              </a:ext>
            </a:extLst>
          </p:cNvPr>
          <p:cNvSpPr>
            <a:spLocks noGrp="1"/>
          </p:cNvSpPr>
          <p:nvPr>
            <p:ph type="dt" sz="half" idx="10"/>
          </p:nvPr>
        </p:nvSpPr>
        <p:spPr/>
        <p:txBody>
          <a:bodyPr/>
          <a:lstStyle/>
          <a:p>
            <a:fld id="{1975C4A7-19A3-429E-B2EC-F63752F87D8A}" type="datetimeFigureOut">
              <a:rPr kumimoji="1" lang="ja-JP" altLang="en-US" smtClean="0"/>
              <a:t>2022/6/20</a:t>
            </a:fld>
            <a:endParaRPr kumimoji="1" lang="ja-JP" altLang="en-US"/>
          </a:p>
        </p:txBody>
      </p:sp>
      <p:sp>
        <p:nvSpPr>
          <p:cNvPr id="6" name="フッター プレースホルダー 5">
            <a:extLst>
              <a:ext uri="{FF2B5EF4-FFF2-40B4-BE49-F238E27FC236}">
                <a16:creationId xmlns:a16="http://schemas.microsoft.com/office/drawing/2014/main" id="{21811E81-AB36-487F-9217-87DF65FA18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6A793D-886A-4696-A6D6-7C831F26D2C9}"/>
              </a:ext>
            </a:extLst>
          </p:cNvPr>
          <p:cNvSpPr>
            <a:spLocks noGrp="1"/>
          </p:cNvSpPr>
          <p:nvPr>
            <p:ph type="sldNum" sz="quarter" idx="12"/>
          </p:nvPr>
        </p:nvSpPr>
        <p:spPr/>
        <p:txBody>
          <a:bodyPr/>
          <a:lstStyle/>
          <a:p>
            <a:fld id="{0F1AFC5C-50E7-4166-ACC7-12673BE1E2B1}" type="slidenum">
              <a:rPr kumimoji="1" lang="ja-JP" altLang="en-US" smtClean="0"/>
              <a:t>‹#›</a:t>
            </a:fld>
            <a:endParaRPr kumimoji="1" lang="ja-JP" altLang="en-US"/>
          </a:p>
        </p:txBody>
      </p:sp>
    </p:spTree>
    <p:extLst>
      <p:ext uri="{BB962C8B-B14F-4D97-AF65-F5344CB8AC3E}">
        <p14:creationId xmlns:p14="http://schemas.microsoft.com/office/powerpoint/2010/main" val="266279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A7AC6-3D7F-4208-8E25-D1425873B8E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36C43B5-494E-4BD5-87EF-CC75D95255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7E82927-22D8-4128-8A02-C10EAF3EE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F77AB6-7DDC-4726-AE36-3D54A7164912}"/>
              </a:ext>
            </a:extLst>
          </p:cNvPr>
          <p:cNvSpPr>
            <a:spLocks noGrp="1"/>
          </p:cNvSpPr>
          <p:nvPr>
            <p:ph type="dt" sz="half" idx="10"/>
          </p:nvPr>
        </p:nvSpPr>
        <p:spPr/>
        <p:txBody>
          <a:bodyPr/>
          <a:lstStyle/>
          <a:p>
            <a:fld id="{1975C4A7-19A3-429E-B2EC-F63752F87D8A}" type="datetimeFigureOut">
              <a:rPr kumimoji="1" lang="ja-JP" altLang="en-US" smtClean="0"/>
              <a:t>2022/6/20</a:t>
            </a:fld>
            <a:endParaRPr kumimoji="1" lang="ja-JP" altLang="en-US"/>
          </a:p>
        </p:txBody>
      </p:sp>
      <p:sp>
        <p:nvSpPr>
          <p:cNvPr id="6" name="フッター プレースホルダー 5">
            <a:extLst>
              <a:ext uri="{FF2B5EF4-FFF2-40B4-BE49-F238E27FC236}">
                <a16:creationId xmlns:a16="http://schemas.microsoft.com/office/drawing/2014/main" id="{2A341EC9-1BB0-4806-A50F-CC380C550C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40E0C1-BCD8-4B3E-BA41-775874A414C1}"/>
              </a:ext>
            </a:extLst>
          </p:cNvPr>
          <p:cNvSpPr>
            <a:spLocks noGrp="1"/>
          </p:cNvSpPr>
          <p:nvPr>
            <p:ph type="sldNum" sz="quarter" idx="12"/>
          </p:nvPr>
        </p:nvSpPr>
        <p:spPr/>
        <p:txBody>
          <a:bodyPr/>
          <a:lstStyle/>
          <a:p>
            <a:fld id="{0F1AFC5C-50E7-4166-ACC7-12673BE1E2B1}" type="slidenum">
              <a:rPr kumimoji="1" lang="ja-JP" altLang="en-US" smtClean="0"/>
              <a:t>‹#›</a:t>
            </a:fld>
            <a:endParaRPr kumimoji="1" lang="ja-JP" altLang="en-US"/>
          </a:p>
        </p:txBody>
      </p:sp>
    </p:spTree>
    <p:extLst>
      <p:ext uri="{BB962C8B-B14F-4D97-AF65-F5344CB8AC3E}">
        <p14:creationId xmlns:p14="http://schemas.microsoft.com/office/powerpoint/2010/main" val="276281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2327463-9343-45A3-886F-2FED21A69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0C3934-5F31-482F-97DD-8F570F0F9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087616-8D0D-41D6-A2F2-149C0D5A0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5C4A7-19A3-429E-B2EC-F63752F87D8A}" type="datetimeFigureOut">
              <a:rPr kumimoji="1" lang="ja-JP" altLang="en-US" smtClean="0"/>
              <a:t>2022/6/20</a:t>
            </a:fld>
            <a:endParaRPr kumimoji="1" lang="ja-JP" altLang="en-US"/>
          </a:p>
        </p:txBody>
      </p:sp>
      <p:sp>
        <p:nvSpPr>
          <p:cNvPr id="5" name="フッター プレースホルダー 4">
            <a:extLst>
              <a:ext uri="{FF2B5EF4-FFF2-40B4-BE49-F238E27FC236}">
                <a16:creationId xmlns:a16="http://schemas.microsoft.com/office/drawing/2014/main" id="{98DC3302-2619-437D-A842-5EDDF44753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59DD809-EB77-42FF-B5D6-E0347BD070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AFC5C-50E7-4166-ACC7-12673BE1E2B1}" type="slidenum">
              <a:rPr kumimoji="1" lang="ja-JP" altLang="en-US" smtClean="0"/>
              <a:t>‹#›</a:t>
            </a:fld>
            <a:endParaRPr kumimoji="1" lang="ja-JP" altLang="en-US"/>
          </a:p>
        </p:txBody>
      </p:sp>
    </p:spTree>
    <p:extLst>
      <p:ext uri="{BB962C8B-B14F-4D97-AF65-F5344CB8AC3E}">
        <p14:creationId xmlns:p14="http://schemas.microsoft.com/office/powerpoint/2010/main" val="1214456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14903D4-DF85-4255-91B8-B82ECEA11F87}"/>
              </a:ext>
            </a:extLst>
          </p:cNvPr>
          <p:cNvSpPr txBox="1"/>
          <p:nvPr/>
        </p:nvSpPr>
        <p:spPr>
          <a:xfrm>
            <a:off x="0" y="0"/>
            <a:ext cx="12192000" cy="646331"/>
          </a:xfrm>
          <a:prstGeom prst="rect">
            <a:avLst/>
          </a:prstGeom>
          <a:noFill/>
        </p:spPr>
        <p:txBody>
          <a:bodyPr wrap="square" rtlCol="0">
            <a:spAutoFit/>
          </a:bodyPr>
          <a:lstStyle/>
          <a:p>
            <a:pPr algn="ctr"/>
            <a:r>
              <a:rPr kumimoji="1" lang="ja-JP" altLang="en-US" sz="3600" dirty="0"/>
              <a:t>目標</a:t>
            </a:r>
            <a:endParaRPr kumimoji="1" lang="en-US" altLang="ja-JP" sz="3600" dirty="0"/>
          </a:p>
        </p:txBody>
      </p:sp>
      <p:sp>
        <p:nvSpPr>
          <p:cNvPr id="7" name="正方形/長方形 6">
            <a:extLst>
              <a:ext uri="{FF2B5EF4-FFF2-40B4-BE49-F238E27FC236}">
                <a16:creationId xmlns:a16="http://schemas.microsoft.com/office/drawing/2014/main" id="{6A0A9D25-A426-4294-9A2D-379E71D83A5A}"/>
              </a:ext>
            </a:extLst>
          </p:cNvPr>
          <p:cNvSpPr/>
          <p:nvPr/>
        </p:nvSpPr>
        <p:spPr>
          <a:xfrm>
            <a:off x="243281" y="729843"/>
            <a:ext cx="5033394" cy="2699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クリア目標がわかるゲーム画像にすること</a:t>
            </a:r>
          </a:p>
        </p:txBody>
      </p:sp>
      <p:sp>
        <p:nvSpPr>
          <p:cNvPr id="8" name="テキスト ボックス 7">
            <a:extLst>
              <a:ext uri="{FF2B5EF4-FFF2-40B4-BE49-F238E27FC236}">
                <a16:creationId xmlns:a16="http://schemas.microsoft.com/office/drawing/2014/main" id="{6C40D2BF-370B-4896-8E75-0D02E332709F}"/>
              </a:ext>
            </a:extLst>
          </p:cNvPr>
          <p:cNvSpPr txBox="1"/>
          <p:nvPr/>
        </p:nvSpPr>
        <p:spPr>
          <a:xfrm>
            <a:off x="5754848" y="1527175"/>
            <a:ext cx="6040073" cy="923330"/>
          </a:xfrm>
          <a:prstGeom prst="rect">
            <a:avLst/>
          </a:prstGeom>
          <a:noFill/>
        </p:spPr>
        <p:txBody>
          <a:bodyPr wrap="square" rtlCol="0">
            <a:spAutoFit/>
          </a:bodyPr>
          <a:lstStyle/>
          <a:p>
            <a:r>
              <a:rPr kumimoji="1" lang="ja-JP" altLang="en-US" dirty="0"/>
              <a:t>・クリア目標は画像のようにゲーム開始時に表示される。</a:t>
            </a:r>
            <a:endParaRPr kumimoji="1" lang="en-US" altLang="ja-JP" dirty="0"/>
          </a:p>
          <a:p>
            <a:r>
              <a:rPr kumimoji="1" lang="ja-JP" altLang="en-US" dirty="0"/>
              <a:t>・その目標をできるだけ敵に見つからず</a:t>
            </a:r>
            <a:r>
              <a:rPr lang="ja-JP" altLang="en-US" dirty="0"/>
              <a:t>に達成</a:t>
            </a:r>
            <a:r>
              <a:rPr kumimoji="1" lang="ja-JP" altLang="en-US" dirty="0"/>
              <a:t>することでステージクリアとなります。</a:t>
            </a:r>
          </a:p>
        </p:txBody>
      </p:sp>
      <p:sp>
        <p:nvSpPr>
          <p:cNvPr id="9" name="正方形/長方形 8">
            <a:extLst>
              <a:ext uri="{FF2B5EF4-FFF2-40B4-BE49-F238E27FC236}">
                <a16:creationId xmlns:a16="http://schemas.microsoft.com/office/drawing/2014/main" id="{6CE0A801-8A2E-40C7-9FD3-B357BA23A9E0}"/>
              </a:ext>
            </a:extLst>
          </p:cNvPr>
          <p:cNvSpPr/>
          <p:nvPr/>
        </p:nvSpPr>
        <p:spPr>
          <a:xfrm>
            <a:off x="6494477" y="3429000"/>
            <a:ext cx="5033394" cy="2699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敵に追われているときの画像を用意</a:t>
            </a:r>
            <a:endParaRPr kumimoji="1" lang="ja-JP" altLang="en-US" dirty="0"/>
          </a:p>
        </p:txBody>
      </p:sp>
      <p:sp>
        <p:nvSpPr>
          <p:cNvPr id="10" name="テキスト ボックス 9">
            <a:extLst>
              <a:ext uri="{FF2B5EF4-FFF2-40B4-BE49-F238E27FC236}">
                <a16:creationId xmlns:a16="http://schemas.microsoft.com/office/drawing/2014/main" id="{35EB447B-3A20-4198-8308-3973860018CD}"/>
              </a:ext>
            </a:extLst>
          </p:cNvPr>
          <p:cNvSpPr txBox="1"/>
          <p:nvPr/>
        </p:nvSpPr>
        <p:spPr>
          <a:xfrm>
            <a:off x="243281" y="4309845"/>
            <a:ext cx="6040073" cy="1200329"/>
          </a:xfrm>
          <a:prstGeom prst="rect">
            <a:avLst/>
          </a:prstGeom>
          <a:noFill/>
        </p:spPr>
        <p:txBody>
          <a:bodyPr wrap="square" rtlCol="0">
            <a:spAutoFit/>
          </a:bodyPr>
          <a:lstStyle/>
          <a:p>
            <a:r>
              <a:rPr lang="en-US" altLang="ja-JP" dirty="0">
                <a:solidFill>
                  <a:srgbClr val="FF0000"/>
                </a:solidFill>
              </a:rPr>
              <a:t>※</a:t>
            </a:r>
            <a:r>
              <a:rPr lang="ja-JP" altLang="en-US" dirty="0">
                <a:solidFill>
                  <a:srgbClr val="FF0000"/>
                </a:solidFill>
              </a:rPr>
              <a:t>敵に見つかってしまったとき</a:t>
            </a:r>
            <a:endParaRPr kumimoji="1" lang="en-US" altLang="ja-JP" dirty="0">
              <a:solidFill>
                <a:srgbClr val="FF0000"/>
              </a:solidFill>
            </a:endParaRPr>
          </a:p>
          <a:p>
            <a:r>
              <a:rPr kumimoji="1" lang="ja-JP" altLang="en-US" dirty="0"/>
              <a:t>・敵に見つかってしまうと一定時間のあいだ警戒モードとなってしまい敵の巡回速度が速くなってしまうので気を付けよう！</a:t>
            </a:r>
          </a:p>
        </p:txBody>
      </p:sp>
    </p:spTree>
    <p:extLst>
      <p:ext uri="{BB962C8B-B14F-4D97-AF65-F5344CB8AC3E}">
        <p14:creationId xmlns:p14="http://schemas.microsoft.com/office/powerpoint/2010/main" val="8388070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85</Words>
  <Application>Microsoft Office PowerPoint</Application>
  <PresentationFormat>ワイド画面</PresentationFormat>
  <Paragraphs>7</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永冨 心</dc:creator>
  <cp:lastModifiedBy>永冨 心</cp:lastModifiedBy>
  <cp:revision>3</cp:revision>
  <dcterms:created xsi:type="dcterms:W3CDTF">2022-06-20T04:32:14Z</dcterms:created>
  <dcterms:modified xsi:type="dcterms:W3CDTF">2022-06-20T04:53:35Z</dcterms:modified>
</cp:coreProperties>
</file>