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3C8D6E-9ED1-436A-90FC-2C5EF7F74713}" v="5" dt="2022-02-28T00:59:56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 JUNSU" userId="a4c3adc66e723efb" providerId="LiveId" clId="{FE3C8D6E-9ED1-436A-90FC-2C5EF7F74713}"/>
    <pc:docChg chg="custSel modSld">
      <pc:chgData name="NO JUNSU" userId="a4c3adc66e723efb" providerId="LiveId" clId="{FE3C8D6E-9ED1-436A-90FC-2C5EF7F74713}" dt="2022-02-28T01:00:16.623" v="85" actId="478"/>
      <pc:docMkLst>
        <pc:docMk/>
      </pc:docMkLst>
      <pc:sldChg chg="addSp delSp modSp mod">
        <pc:chgData name="NO JUNSU" userId="a4c3adc66e723efb" providerId="LiveId" clId="{FE3C8D6E-9ED1-436A-90FC-2C5EF7F74713}" dt="2022-02-28T01:00:16.623" v="85" actId="478"/>
        <pc:sldMkLst>
          <pc:docMk/>
          <pc:sldMk cId="0" sldId="260"/>
        </pc:sldMkLst>
        <pc:spChg chg="add del mod">
          <ac:chgData name="NO JUNSU" userId="a4c3adc66e723efb" providerId="LiveId" clId="{FE3C8D6E-9ED1-436A-90FC-2C5EF7F74713}" dt="2022-02-28T00:59:51.338" v="80" actId="21"/>
          <ac:spMkLst>
            <pc:docMk/>
            <pc:sldMk cId="0" sldId="260"/>
            <ac:spMk id="2" creationId="{7A2E221D-2029-4490-85E9-D4C0B76D172F}"/>
          </ac:spMkLst>
        </pc:spChg>
        <pc:spChg chg="add del mod">
          <ac:chgData name="NO JUNSU" userId="a4c3adc66e723efb" providerId="LiveId" clId="{FE3C8D6E-9ED1-436A-90FC-2C5EF7F74713}" dt="2022-02-28T00:59:54.051" v="82"/>
          <ac:spMkLst>
            <pc:docMk/>
            <pc:sldMk cId="0" sldId="260"/>
            <ac:spMk id="51" creationId="{B2787A29-C019-4878-9C9C-0B202E9C08EC}"/>
          </ac:spMkLst>
        </pc:spChg>
        <pc:picChg chg="add del mod">
          <ac:chgData name="NO JUNSU" userId="a4c3adc66e723efb" providerId="LiveId" clId="{FE3C8D6E-9ED1-436A-90FC-2C5EF7F74713}" dt="2022-02-28T01:00:16.623" v="85" actId="478"/>
          <ac:picMkLst>
            <pc:docMk/>
            <pc:sldMk cId="0" sldId="260"/>
            <ac:picMk id="52" creationId="{5D193323-B32B-4FF4-9ED3-6E8BC9C1AE29}"/>
          </ac:picMkLst>
        </pc:picChg>
        <pc:picChg chg="mod">
          <ac:chgData name="NO JUNSU" userId="a4c3adc66e723efb" providerId="LiveId" clId="{FE3C8D6E-9ED1-436A-90FC-2C5EF7F74713}" dt="2022-02-28T00:59:09.035" v="18" actId="1076"/>
          <ac:picMkLst>
            <pc:docMk/>
            <pc:sldMk cId="0" sldId="260"/>
            <ac:picMk id="5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23" Type="http://schemas.openxmlformats.org/officeDocument/2006/relationships/image" Target="../media/image58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.png"/><Relationship Id="rId4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3922028" cy="10285714"/>
            <a:chOff x="0" y="0"/>
            <a:chExt cx="3922028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3922028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22028" y="0"/>
            <a:ext cx="14363687" cy="10285714"/>
            <a:chOff x="3922028" y="0"/>
            <a:chExt cx="14363687" cy="1028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2028" y="0"/>
              <a:ext cx="14363687" cy="10285714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451" y="8978769"/>
            <a:ext cx="2431344" cy="1050102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438286" y="9435650"/>
            <a:ext cx="4276057" cy="614983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5400000">
            <a:off x="16112867" y="1703651"/>
            <a:ext cx="2845415" cy="4454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916092" y="7041857"/>
            <a:ext cx="327736" cy="854062"/>
            <a:chOff x="16916092" y="7041857"/>
            <a:chExt cx="327736" cy="854062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6916092" y="7041857"/>
              <a:ext cx="327735" cy="327735"/>
              <a:chOff x="16916092" y="7041857"/>
              <a:chExt cx="327735" cy="32773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916092" y="7041857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6916093" y="7568184"/>
              <a:ext cx="327735" cy="327735"/>
              <a:chOff x="16916093" y="7568184"/>
              <a:chExt cx="327735" cy="32773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916093" y="7568184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8018157" y="3682920"/>
            <a:ext cx="6171429" cy="1807905"/>
            <a:chOff x="8018157" y="3682920"/>
            <a:chExt cx="6171429" cy="180790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18157" y="3682920"/>
              <a:ext cx="6171429" cy="180790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88814" y="175295"/>
            <a:ext cx="3000611" cy="13791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437" y="163840"/>
            <a:ext cx="4369605" cy="11125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84929" y="4537144"/>
            <a:ext cx="3215742" cy="411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64172" y="270144"/>
            <a:ext cx="305951" cy="797293"/>
            <a:chOff x="5964172" y="270144"/>
            <a:chExt cx="305951" cy="79729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964172" y="270144"/>
              <a:ext cx="305951" cy="305951"/>
              <a:chOff x="5964172" y="270144"/>
              <a:chExt cx="305951" cy="305951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964172" y="270144"/>
                <a:ext cx="305951" cy="3059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964173" y="761486"/>
              <a:ext cx="305951" cy="305951"/>
              <a:chOff x="5964173" y="761486"/>
              <a:chExt cx="305951" cy="305951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964173" y="761486"/>
                <a:ext cx="305951" cy="305951"/>
              </a:xfrm>
              <a:prstGeom prst="rect">
                <a:avLst/>
              </a:prstGeom>
            </p:spPr>
          </p:pic>
        </p:grpSp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7150" y="1609362"/>
            <a:ext cx="18068565" cy="85492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46746" y="1041267"/>
            <a:ext cx="294661" cy="767872"/>
            <a:chOff x="3846746" y="1041267"/>
            <a:chExt cx="294661" cy="76787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846746" y="1041267"/>
              <a:ext cx="294661" cy="294661"/>
              <a:chOff x="3846746" y="1041267"/>
              <a:chExt cx="294661" cy="294661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46746" y="1041267"/>
                <a:ext cx="294661" cy="29466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846746" y="1514477"/>
              <a:ext cx="294661" cy="294661"/>
              <a:chOff x="3846746" y="1514477"/>
              <a:chExt cx="294661" cy="294661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846746" y="1514477"/>
                <a:ext cx="294661" cy="294661"/>
              </a:xfrm>
              <a:prstGeom prst="rect">
                <a:avLst/>
              </a:prstGeom>
            </p:spPr>
          </p:pic>
        </p:grpSp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1847" y="291461"/>
            <a:ext cx="3871764" cy="194937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4195" y="4553949"/>
            <a:ext cx="8829409" cy="113965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78931" y="2948039"/>
            <a:ext cx="5330723" cy="113965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014198" y="6090738"/>
            <a:ext cx="2862781" cy="11402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118" y="155239"/>
            <a:ext cx="5354787" cy="1154257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2966" y="1977943"/>
            <a:ext cx="2494992" cy="56075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871179" y="314525"/>
            <a:ext cx="327736" cy="854062"/>
            <a:chOff x="5871179" y="314525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871179" y="314525"/>
              <a:ext cx="327735" cy="327735"/>
              <a:chOff x="5871179" y="314525"/>
              <a:chExt cx="327735" cy="327735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871179" y="314525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871179" y="840851"/>
              <a:ext cx="327735" cy="327735"/>
              <a:chOff x="5871179" y="840851"/>
              <a:chExt cx="327735" cy="327735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871179" y="840851"/>
                <a:ext cx="327735" cy="327735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3919284" y="1503163"/>
            <a:ext cx="11282330" cy="12309"/>
            <a:chOff x="3919284" y="1503163"/>
            <a:chExt cx="11282330" cy="12309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3919284" y="1503163"/>
              <a:ext cx="11282330" cy="12309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91699" y="2821324"/>
            <a:ext cx="10598952" cy="251269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872966" y="6477200"/>
            <a:ext cx="2369008" cy="56137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3919286" y="6441289"/>
            <a:ext cx="11282330" cy="12309"/>
            <a:chOff x="3919286" y="6441289"/>
            <a:chExt cx="11282330" cy="1230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3919286" y="6441289"/>
              <a:ext cx="11282330" cy="1230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374072" y="7059551"/>
            <a:ext cx="1737096" cy="68341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34314" y="7592872"/>
            <a:ext cx="1732144" cy="203156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707362" y="7592872"/>
            <a:ext cx="2488314" cy="211384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423646" y="7059553"/>
            <a:ext cx="994272" cy="68417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698437" y="7634056"/>
            <a:ext cx="3923323" cy="11173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9996" y="1805327"/>
            <a:ext cx="4031921" cy="2451828"/>
            <a:chOff x="519996" y="1805327"/>
            <a:chExt cx="4031921" cy="24518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9996" y="1805327"/>
              <a:ext cx="4031921" cy="245182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903099" y="532625"/>
            <a:ext cx="4239758" cy="3640970"/>
            <a:chOff x="4903099" y="532625"/>
            <a:chExt cx="4239758" cy="36409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03099" y="532625"/>
              <a:ext cx="4239758" cy="36409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379792" y="759226"/>
            <a:ext cx="3710310" cy="3640970"/>
            <a:chOff x="9379792" y="759226"/>
            <a:chExt cx="3710310" cy="364097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79792" y="759226"/>
              <a:ext cx="3710310" cy="364097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3596811" y="2777972"/>
            <a:ext cx="4708575" cy="2364885"/>
            <a:chOff x="13596811" y="2777972"/>
            <a:chExt cx="4708575" cy="236488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96811" y="2777972"/>
              <a:ext cx="4708575" cy="236488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970269" y="4982766"/>
            <a:ext cx="5029211" cy="2557054"/>
            <a:chOff x="9970269" y="4982766"/>
            <a:chExt cx="5029211" cy="255705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70269" y="4982766"/>
              <a:ext cx="5029211" cy="255705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60189" y="4925339"/>
            <a:ext cx="3827725" cy="1922477"/>
            <a:chOff x="660189" y="4925339"/>
            <a:chExt cx="3827725" cy="192247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0189" y="4925339"/>
              <a:ext cx="3827725" cy="192247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22094" y="6999573"/>
            <a:ext cx="4777359" cy="2905132"/>
            <a:chOff x="622094" y="6999573"/>
            <a:chExt cx="4777359" cy="2905132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2094" y="6999573"/>
              <a:ext cx="4777359" cy="290513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73991" y="7616010"/>
            <a:ext cx="4708575" cy="2364885"/>
            <a:chOff x="6373991" y="7616010"/>
            <a:chExt cx="4708575" cy="236488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73991" y="7616010"/>
              <a:ext cx="4708575" cy="236488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201160" y="4400196"/>
            <a:ext cx="3941697" cy="2972764"/>
            <a:chOff x="5201160" y="4400196"/>
            <a:chExt cx="3941697" cy="2972764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01160" y="4400196"/>
              <a:ext cx="3941697" cy="297276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980251" y="606845"/>
            <a:ext cx="3941697" cy="2396963"/>
            <a:chOff x="13980251" y="606845"/>
            <a:chExt cx="3941697" cy="239696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980251" y="606845"/>
              <a:ext cx="3941697" cy="239696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090103" y="7133899"/>
            <a:ext cx="4088866" cy="2568391"/>
            <a:chOff x="13090103" y="7133899"/>
            <a:chExt cx="4088866" cy="256839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90103" y="7133899"/>
              <a:ext cx="4088866" cy="256839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40972" y="244944"/>
            <a:ext cx="4973590" cy="11062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6358730"/>
            <a:chOff x="0" y="0"/>
            <a:chExt cx="18285714" cy="63587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635873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84929" y="4537144"/>
            <a:ext cx="3215742" cy="4111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6006678" y="7710974"/>
            <a:ext cx="2622472" cy="1789773"/>
            <a:chOff x="6006678" y="7710974"/>
            <a:chExt cx="2622472" cy="178977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67885" y="7672178"/>
              <a:ext cx="2038267" cy="460247"/>
            </a:xfrm>
            <a:prstGeom prst="rect">
              <a:avLst/>
            </a:prstGeom>
          </p:spPr>
        </p:pic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75641" y="8104102"/>
              <a:ext cx="2684085" cy="14387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386271" y="7710974"/>
            <a:ext cx="2622469" cy="1789773"/>
            <a:chOff x="13386271" y="7710974"/>
            <a:chExt cx="2622469" cy="178977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47475" y="7672178"/>
              <a:ext cx="2038267" cy="460247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55234" y="8104102"/>
              <a:ext cx="2694327" cy="14387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381815" y="7889438"/>
            <a:ext cx="2622473" cy="716425"/>
            <a:chOff x="2381815" y="7889438"/>
            <a:chExt cx="2622473" cy="716425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43023" y="7850642"/>
              <a:ext cx="155183" cy="155183"/>
            </a:xfrm>
            <a:prstGeom prst="rect">
              <a:avLst/>
            </a:prstGeom>
          </p:spPr>
        </p:pic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50779" y="8282566"/>
              <a:ext cx="2185845" cy="36757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381815" y="1975286"/>
            <a:ext cx="13380843" cy="5534248"/>
            <a:chOff x="2381815" y="1975286"/>
            <a:chExt cx="13380843" cy="5534248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2381815" y="1975286"/>
              <a:ext cx="2226627" cy="5534248"/>
              <a:chOff x="2381815" y="1975286"/>
              <a:chExt cx="2226627" cy="5534248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2381815" y="1975286"/>
                <a:ext cx="2226627" cy="5534248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6245505" y="2201317"/>
              <a:ext cx="9517153" cy="5199885"/>
              <a:chOff x="6245505" y="2201317"/>
              <a:chExt cx="9517153" cy="5199885"/>
            </a:xfrm>
          </p:grpSpPr>
          <p:grpSp>
            <p:nvGrpSpPr>
              <p:cNvPr id="1008" name="그룹 1008"/>
              <p:cNvGrpSpPr/>
              <p:nvPr/>
            </p:nvGrpSpPr>
            <p:grpSpPr>
              <a:xfrm>
                <a:off x="6245505" y="2201317"/>
                <a:ext cx="2137562" cy="5199885"/>
                <a:chOff x="6245505" y="2201317"/>
                <a:chExt cx="2137562" cy="5199885"/>
              </a:xfrm>
            </p:grpSpPr>
            <p:pic>
              <p:nvPicPr>
                <p:cNvPr id="24" name="Object 23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6245505" y="2201317"/>
                  <a:ext cx="2137562" cy="5199885"/>
                </a:xfrm>
                <a:prstGeom prst="rect">
                  <a:avLst/>
                </a:prstGeom>
              </p:spPr>
            </p:pic>
          </p:grpSp>
          <p:grpSp>
            <p:nvGrpSpPr>
              <p:cNvPr id="1009" name="그룹 1009"/>
              <p:cNvGrpSpPr/>
              <p:nvPr/>
            </p:nvGrpSpPr>
            <p:grpSpPr>
              <a:xfrm>
                <a:off x="9931673" y="2201317"/>
                <a:ext cx="2137562" cy="5199885"/>
                <a:chOff x="9931673" y="2201317"/>
                <a:chExt cx="2137562" cy="5199885"/>
              </a:xfrm>
            </p:grpSpPr>
            <p:pic>
              <p:nvPicPr>
                <p:cNvPr id="27" name="Object 26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9931673" y="2201317"/>
                  <a:ext cx="2137562" cy="5199885"/>
                </a:xfrm>
                <a:prstGeom prst="rect">
                  <a:avLst/>
                </a:prstGeom>
              </p:spPr>
            </p:pic>
          </p:grpSp>
          <p:grpSp>
            <p:nvGrpSpPr>
              <p:cNvPr id="1010" name="그룹 1010"/>
              <p:cNvGrpSpPr/>
              <p:nvPr/>
            </p:nvGrpSpPr>
            <p:grpSpPr>
              <a:xfrm>
                <a:off x="13625097" y="2201317"/>
                <a:ext cx="2137562" cy="5199885"/>
                <a:chOff x="13625097" y="2201317"/>
                <a:chExt cx="2137562" cy="5199885"/>
              </a:xfrm>
            </p:grpSpPr>
            <p:pic>
              <p:nvPicPr>
                <p:cNvPr id="30" name="Object 29"/>
                <p:cNvPicPr>
                  <a:picLocks noChangeAspect="1"/>
                </p:cNvPicPr>
                <p:nvPr/>
              </p:nvPicPr>
              <p:blipFill>
                <a:blip r:embed="rId11" cstate="print"/>
                <a:stretch>
                  <a:fillRect/>
                </a:stretch>
              </p:blipFill>
              <p:spPr>
                <a:xfrm>
                  <a:off x="13625097" y="2201317"/>
                  <a:ext cx="2137562" cy="5199885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1" name="그룹 1011"/>
          <p:cNvGrpSpPr/>
          <p:nvPr/>
        </p:nvGrpSpPr>
        <p:grpSpPr>
          <a:xfrm>
            <a:off x="10710044" y="5788548"/>
            <a:ext cx="588075" cy="966581"/>
            <a:chOff x="10710044" y="5788548"/>
            <a:chExt cx="588075" cy="96658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10044" y="5788548"/>
              <a:ext cx="588075" cy="96658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7007555" y="5880201"/>
            <a:ext cx="620717" cy="957057"/>
            <a:chOff x="7007555" y="5880201"/>
            <a:chExt cx="620717" cy="957057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07555" y="5880201"/>
              <a:ext cx="620717" cy="95705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254218" y="5962331"/>
            <a:ext cx="886576" cy="792799"/>
            <a:chOff x="14254218" y="5962331"/>
            <a:chExt cx="886576" cy="792799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254218" y="5962331"/>
              <a:ext cx="886576" cy="79279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090560" y="6062315"/>
            <a:ext cx="809137" cy="886576"/>
            <a:chOff x="3090560" y="6062315"/>
            <a:chExt cx="809137" cy="88657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90560" y="6062315"/>
              <a:ext cx="809137" cy="88657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541950" y="1652154"/>
            <a:ext cx="2924263" cy="1104082"/>
            <a:chOff x="9541950" y="1652154"/>
            <a:chExt cx="2924263" cy="110408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41950" y="1652154"/>
              <a:ext cx="2924263" cy="110408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3235374" y="1652154"/>
            <a:ext cx="2924263" cy="1104082"/>
            <a:chOff x="13235374" y="1652154"/>
            <a:chExt cx="2924263" cy="1104082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235374" y="1652154"/>
              <a:ext cx="2924263" cy="1104082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5855782" y="1652154"/>
            <a:ext cx="2924263" cy="1104082"/>
            <a:chOff x="5855782" y="1652154"/>
            <a:chExt cx="2924263" cy="1104082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855782" y="1652154"/>
              <a:ext cx="2924263" cy="1104082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2112987" y="1617152"/>
            <a:ext cx="2924263" cy="1104082"/>
            <a:chOff x="2112987" y="1617152"/>
            <a:chExt cx="2924263" cy="1104082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12987" y="1617152"/>
              <a:ext cx="2924263" cy="1104082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2278333" y="1975286"/>
            <a:ext cx="13720898" cy="452063"/>
            <a:chOff x="2278333" y="1975286"/>
            <a:chExt cx="13720898" cy="452063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28811" y="1925763"/>
              <a:ext cx="198090" cy="198090"/>
            </a:xfrm>
            <a:prstGeom prst="rect">
              <a:avLst/>
            </a:prstGeom>
          </p:spPr>
        </p:pic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47630" y="1925763"/>
              <a:ext cx="2123366" cy="592620"/>
            </a:xfrm>
            <a:prstGeom prst="rect">
              <a:avLst/>
            </a:prstGeom>
          </p:spPr>
        </p:pic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633811" y="1925763"/>
              <a:ext cx="2116433" cy="592620"/>
            </a:xfrm>
            <a:prstGeom prst="rect">
              <a:avLst/>
            </a:prstGeom>
          </p:spPr>
        </p:pic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327239" y="1925763"/>
              <a:ext cx="2117423" cy="592950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9692847" y="7617865"/>
            <a:ext cx="2622479" cy="1246632"/>
            <a:chOff x="9692847" y="7617865"/>
            <a:chExt cx="2622479" cy="1246632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654051" y="7579069"/>
              <a:ext cx="1967529" cy="461799"/>
            </a:xfrm>
            <a:prstGeom prst="rect">
              <a:avLst/>
            </a:prstGeom>
          </p:spPr>
        </p:pic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661821" y="8010992"/>
              <a:ext cx="2699086" cy="906578"/>
            </a:xfrm>
            <a:prstGeom prst="rect">
              <a:avLst/>
            </a:prstGeom>
          </p:spPr>
        </p:pic>
      </p:grpSp>
      <p:pic>
        <p:nvPicPr>
          <p:cNvPr id="68" name="Object 6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-1295909" y="243173"/>
            <a:ext cx="7496284" cy="11529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589" y="150991"/>
            <a:ext cx="3559372" cy="1287208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84929" y="4537144"/>
            <a:ext cx="3215742" cy="411190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7600" y="1431423"/>
            <a:ext cx="16232883" cy="87101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703127" y="325933"/>
            <a:ext cx="327736" cy="854062"/>
            <a:chOff x="3703127" y="325933"/>
            <a:chExt cx="327736" cy="854062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3703127" y="325933"/>
              <a:ext cx="327735" cy="327735"/>
              <a:chOff x="3703127" y="325933"/>
              <a:chExt cx="327735" cy="32773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703127" y="325933"/>
                <a:ext cx="327735" cy="32773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3703127" y="852259"/>
              <a:ext cx="327735" cy="327735"/>
              <a:chOff x="3703127" y="852259"/>
              <a:chExt cx="327735" cy="32773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703127" y="852259"/>
                <a:ext cx="327735" cy="327735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588" y="150991"/>
            <a:ext cx="4447084" cy="128721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84929" y="4537144"/>
            <a:ext cx="3215742" cy="411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78336" y="317386"/>
            <a:ext cx="305951" cy="797293"/>
            <a:chOff x="4478336" y="317386"/>
            <a:chExt cx="305951" cy="79729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78336" y="317386"/>
              <a:ext cx="305951" cy="305951"/>
              <a:chOff x="4478336" y="317386"/>
              <a:chExt cx="305951" cy="305951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478336" y="317386"/>
                <a:ext cx="305951" cy="3059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478336" y="808728"/>
              <a:ext cx="305951" cy="305951"/>
              <a:chOff x="4478336" y="808728"/>
              <a:chExt cx="305951" cy="305951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478336" y="808728"/>
                <a:ext cx="305951" cy="305951"/>
              </a:xfrm>
              <a:prstGeom prst="rect">
                <a:avLst/>
              </a:prstGeom>
            </p:spPr>
          </p:pic>
        </p:grpSp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82137" y="1449678"/>
            <a:ext cx="16356703" cy="83141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437" y="163840"/>
            <a:ext cx="4364463" cy="1087401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84929" y="4537144"/>
            <a:ext cx="3215742" cy="411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478336" y="317386"/>
            <a:ext cx="305951" cy="797293"/>
            <a:chOff x="4478336" y="317386"/>
            <a:chExt cx="305951" cy="79729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4478336" y="317386"/>
              <a:ext cx="305951" cy="305951"/>
              <a:chOff x="4478336" y="317386"/>
              <a:chExt cx="305951" cy="305951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478336" y="317386"/>
                <a:ext cx="305951" cy="3059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4478336" y="808728"/>
              <a:ext cx="305951" cy="305951"/>
              <a:chOff x="4478336" y="808728"/>
              <a:chExt cx="305951" cy="305951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478336" y="808728"/>
                <a:ext cx="305951" cy="305951"/>
              </a:xfrm>
              <a:prstGeom prst="rect">
                <a:avLst/>
              </a:prstGeom>
            </p:spPr>
          </p:pic>
        </p:grpSp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8953" y="1114678"/>
            <a:ext cx="17567808" cy="89081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437" y="163840"/>
            <a:ext cx="5879853" cy="111254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84929" y="4537144"/>
            <a:ext cx="3215742" cy="41119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64172" y="270144"/>
            <a:ext cx="305951" cy="797293"/>
            <a:chOff x="5964172" y="270144"/>
            <a:chExt cx="305951" cy="797293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5964172" y="270144"/>
              <a:ext cx="305951" cy="305951"/>
              <a:chOff x="5964172" y="270144"/>
              <a:chExt cx="305951" cy="305951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964172" y="270144"/>
                <a:ext cx="305951" cy="305951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5964173" y="761486"/>
              <a:ext cx="305951" cy="305951"/>
              <a:chOff x="5964173" y="761486"/>
              <a:chExt cx="305951" cy="305951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964173" y="761486"/>
                <a:ext cx="305951" cy="305951"/>
              </a:xfrm>
              <a:prstGeom prst="rect">
                <a:avLst/>
              </a:prstGeom>
            </p:spPr>
          </p:pic>
        </p:grpSp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11535" y="1449678"/>
            <a:ext cx="17862645" cy="85683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0</Words>
  <Application>Microsoft Office PowerPoint</Application>
  <PresentationFormat>사용자 지정</PresentationFormat>
  <Paragraphs>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NO JUNSU</cp:lastModifiedBy>
  <cp:revision>1</cp:revision>
  <dcterms:created xsi:type="dcterms:W3CDTF">2022-02-27T19:32:21Z</dcterms:created>
  <dcterms:modified xsi:type="dcterms:W3CDTF">2022-02-28T01:00:25Z</dcterms:modified>
</cp:coreProperties>
</file>