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57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94660"/>
  </p:normalViewPr>
  <p:slideViewPr>
    <p:cSldViewPr snapToGrid="0">
      <p:cViewPr>
        <p:scale>
          <a:sx n="100" d="100"/>
          <a:sy n="100" d="100"/>
        </p:scale>
        <p:origin x="389" y="-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BA4F9-4D10-4DC7-B585-519BD86EC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9C45F1-FFCA-4617-84A9-4B5115470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B912B-A218-4C51-81BE-EDCC405B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81BB-0F34-4C0D-8BA6-CE85E311E37B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C6F3A-95D7-4785-A47D-D8388982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23D37-62B9-4013-99C4-5FB51FC0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482A-01C5-4864-A1EB-73424FB77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72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5F1F2-570A-46CE-8678-209CFD9B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8D46A9-8464-4964-9521-DDB9B1DB6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5DF90-9104-40D7-B237-BFEE57D6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81BB-0F34-4C0D-8BA6-CE85E311E37B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F516E-4DD0-436C-A19F-CCCC8D97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A75BD9-6EE8-456E-A34E-A739AB53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482A-01C5-4864-A1EB-73424FB77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01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5CEE2B-16AD-4977-A6A6-638A944CA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4C3ED1-1C0B-433E-86B9-E0AFE7AC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A9FC6-2858-4049-A4AF-206AD661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81BB-0F34-4C0D-8BA6-CE85E311E37B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9D3F8-7ADC-4988-A791-388988D5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FC191-AE3A-4629-A5D9-7CA62C42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482A-01C5-4864-A1EB-73424FB77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63DAA-16E6-4D22-B2ED-9AF7D603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F11EB-6028-4BB0-8F0F-6CB03CE48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9446F-4A41-4A45-885C-2D49270F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81BB-0F34-4C0D-8BA6-CE85E311E37B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EBD75-008F-4AC4-9FDE-09D8D152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7929C-1453-43FB-B21F-72128053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482A-01C5-4864-A1EB-73424FB77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40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04357-F4F8-4F9B-8497-29B23EE6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23FDE-BF8D-4139-8E8E-247722569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0BC21-3F36-41F2-B11F-7A5886B0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81BB-0F34-4C0D-8BA6-CE85E311E37B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16526-BF05-49F5-86EF-FEA0952C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18E16-2E00-4957-BDC2-0D6C5B1C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482A-01C5-4864-A1EB-73424FB77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3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F476B-B3B5-408C-8A57-1EDF9372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92A6A-1A9D-4652-A7AD-762BD6BD9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108E1-B692-4D6D-90CF-7DA8E3921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DF76F-027D-43B7-B51B-48161983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81BB-0F34-4C0D-8BA6-CE85E311E37B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2457D3-D302-4C5E-ACB9-CB44DFFB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FFFF4B-6254-4E9F-BE73-BD04E9AF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482A-01C5-4864-A1EB-73424FB77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4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ED0DD-C7F0-469B-8342-F1FD7FCC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D7EA7E-4ED3-4237-86AD-DD2EBAC59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81E0F-C017-49A1-A58C-362CD70B1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3486F2-E6D8-4939-A6F3-561F7B553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4A7307-F133-4139-A13B-2781AE52C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97E490-B4BD-415A-B13E-5DEAC83C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81BB-0F34-4C0D-8BA6-CE85E311E37B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04F397-5B5C-4C2C-B06C-F3F05DC7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C8C091-7228-4680-BF21-06B27F4C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482A-01C5-4864-A1EB-73424FB77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E29F5-73EA-45A0-8CF3-97392719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FBF9C5-6FF9-4751-AD6C-A72B8F09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81BB-0F34-4C0D-8BA6-CE85E311E37B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5CBE67-758E-4F1E-93EB-C2A058D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C80543-8580-4972-999E-C086C958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482A-01C5-4864-A1EB-73424FB77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FECD64-9CE9-4E73-AA9E-21DDC417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81BB-0F34-4C0D-8BA6-CE85E311E37B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F87483-4850-4E4E-980B-03657F4E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89D613-BB41-400D-9332-D3B795DB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482A-01C5-4864-A1EB-73424FB77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8F7D4-E0B8-408E-A0F9-A5BC3C77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34E38-0AFA-47A8-90BE-9E31D71D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5B3BBC-08C7-4818-9E6A-D1EE0DE8E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B6B8E0-CAB6-4C47-905A-02F85FD1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81BB-0F34-4C0D-8BA6-CE85E311E37B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E71DC-D82B-4359-9FF1-2510FBEB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4F468-9070-4843-A2E5-109777F2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482A-01C5-4864-A1EB-73424FB77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4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3BA8A-88F4-43CF-83B8-6E5489AFA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27EBBF-78C9-40C5-91F7-3526FBEB6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5A5552-E2CA-46ED-8E82-6E535B005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1FB5DB-3E26-4994-8F36-3D64581F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81BB-0F34-4C0D-8BA6-CE85E311E37B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0B98F7-7C42-4152-A842-E4C0D37D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F84B7-A34D-40FE-A612-520BCE02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482A-01C5-4864-A1EB-73424FB77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5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491676-677D-430C-9839-F2A783B3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D8B5A-8A98-4402-8595-957F1AEF6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82C25-486B-4F01-86D1-2996885FE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81BB-0F34-4C0D-8BA6-CE85E311E37B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4A588-850A-4477-A85F-96AA487C4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122B9-A9DE-4B4A-B492-54C0391E0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82A-01C5-4864-A1EB-73424FB775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AB8CF-7726-4DDC-A032-ECBA0201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463"/>
          </a:xfrm>
        </p:spPr>
        <p:txBody>
          <a:bodyPr/>
          <a:lstStyle/>
          <a:p>
            <a:r>
              <a:rPr lang="en-US" altLang="ko-KR" dirty="0"/>
              <a:t>Main Ru </a:t>
            </a:r>
            <a:r>
              <a:rPr lang="ko-KR" altLang="en-US" dirty="0"/>
              <a:t>클래스 생성 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81FE1CF-214C-496F-8C04-3D4212D74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6" y="1120588"/>
            <a:ext cx="7635240" cy="4456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DA5BB4-8723-4AF9-8E9B-4B93EF57922A}"/>
              </a:ext>
            </a:extLst>
          </p:cNvPr>
          <p:cNvSpPr txBox="1"/>
          <p:nvPr/>
        </p:nvSpPr>
        <p:spPr>
          <a:xfrm>
            <a:off x="6147816" y="1537716"/>
            <a:ext cx="461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 </a:t>
            </a:r>
            <a:r>
              <a:rPr lang="ko-KR" altLang="en-US" dirty="0"/>
              <a:t>클래스에서 </a:t>
            </a:r>
            <a:r>
              <a:rPr lang="en-US" altLang="ko-KR" dirty="0" err="1"/>
              <a:t>runclass</a:t>
            </a:r>
            <a:r>
              <a:rPr lang="ko-KR" altLang="en-US" dirty="0"/>
              <a:t>로 함수를 가져옴</a:t>
            </a:r>
            <a:endParaRPr lang="en-US" altLang="ko-KR" dirty="0"/>
          </a:p>
          <a:p>
            <a:r>
              <a:rPr lang="ko-KR" altLang="en-US" dirty="0"/>
              <a:t>가져온 함수들을 변수에 넣음  </a:t>
            </a:r>
            <a:endParaRPr lang="en-US" altLang="ko-KR" dirty="0"/>
          </a:p>
          <a:p>
            <a:r>
              <a:rPr lang="en-US" altLang="ko-KR" dirty="0" err="1"/>
              <a:t>cal</a:t>
            </a:r>
            <a:r>
              <a:rPr lang="en-US" altLang="ko-KR" dirty="0"/>
              <a:t> </a:t>
            </a:r>
            <a:r>
              <a:rPr lang="ko-KR" altLang="en-US" dirty="0"/>
              <a:t>클래스에서 </a:t>
            </a:r>
            <a:r>
              <a:rPr lang="en-US" altLang="ko-KR" dirty="0" err="1"/>
              <a:t>inputclass</a:t>
            </a:r>
            <a:r>
              <a:rPr lang="ko-KR" altLang="en-US" dirty="0"/>
              <a:t>로 함수를 가져옴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EE146-E854-4CFA-8D51-3696219EDF0B}"/>
              </a:ext>
            </a:extLst>
          </p:cNvPr>
          <p:cNvSpPr txBox="1"/>
          <p:nvPr/>
        </p:nvSpPr>
        <p:spPr>
          <a:xfrm>
            <a:off x="6096000" y="2806575"/>
            <a:ext cx="491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inputJumin</a:t>
            </a:r>
            <a:r>
              <a:rPr lang="ko-KR" altLang="en-US" dirty="0"/>
              <a:t>에서 실행한 값을 </a:t>
            </a:r>
            <a:r>
              <a:rPr lang="en-US" altLang="ko-KR" dirty="0"/>
              <a:t>int</a:t>
            </a:r>
            <a:r>
              <a:rPr lang="ko-KR" altLang="en-US" dirty="0"/>
              <a:t>로 </a:t>
            </a:r>
            <a:r>
              <a:rPr lang="ko-KR" altLang="en-US" dirty="0" err="1"/>
              <a:t>바꾼후</a:t>
            </a:r>
            <a:r>
              <a:rPr lang="ko-KR" altLang="en-US" dirty="0"/>
              <a:t> </a:t>
            </a:r>
            <a:r>
              <a:rPr lang="en-US" altLang="ko-KR" dirty="0" err="1"/>
              <a:t>cal</a:t>
            </a:r>
            <a:r>
              <a:rPr lang="ko-KR" altLang="en-US" dirty="0"/>
              <a:t> 클래스의 </a:t>
            </a:r>
            <a:r>
              <a:rPr lang="en-US" altLang="ko-KR" dirty="0"/>
              <a:t>age</a:t>
            </a:r>
            <a:r>
              <a:rPr lang="ko-KR" altLang="en-US" dirty="0"/>
              <a:t>함수에 입력 후</a:t>
            </a:r>
            <a:r>
              <a:rPr lang="en-US" altLang="ko-KR" dirty="0"/>
              <a:t> </a:t>
            </a:r>
            <a:r>
              <a:rPr lang="en-US" altLang="ko-KR" dirty="0" err="1"/>
              <a:t>NaI</a:t>
            </a:r>
            <a:r>
              <a:rPr lang="ko-KR" altLang="en-US" dirty="0"/>
              <a:t>에 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3C860-7801-4916-8410-C357F572DF72}"/>
              </a:ext>
            </a:extLst>
          </p:cNvPr>
          <p:cNvSpPr txBox="1"/>
          <p:nvPr/>
        </p:nvSpPr>
        <p:spPr>
          <a:xfrm>
            <a:off x="6134862" y="3651504"/>
            <a:ext cx="461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cal</a:t>
            </a:r>
            <a:r>
              <a:rPr lang="ko-KR" altLang="en-US" dirty="0"/>
              <a:t>클래스에서 </a:t>
            </a:r>
            <a:r>
              <a:rPr lang="en-US" altLang="ko-KR" dirty="0" err="1"/>
              <a:t>agePay</a:t>
            </a:r>
            <a:r>
              <a:rPr lang="ko-KR" altLang="en-US" dirty="0"/>
              <a:t>함수를 가져와 </a:t>
            </a:r>
            <a:r>
              <a:rPr lang="en-US" altLang="ko-KR" dirty="0"/>
              <a:t>price</a:t>
            </a:r>
            <a:r>
              <a:rPr lang="ko-KR" altLang="en-US" dirty="0"/>
              <a:t>에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44C02-EAFD-4203-BAEF-257B34B5AAE3}"/>
              </a:ext>
            </a:extLst>
          </p:cNvPr>
          <p:cNvSpPr txBox="1"/>
          <p:nvPr/>
        </p:nvSpPr>
        <p:spPr>
          <a:xfrm>
            <a:off x="6134862" y="4476513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cal</a:t>
            </a:r>
            <a:r>
              <a:rPr lang="ko-KR" altLang="en-US" dirty="0"/>
              <a:t>클래스에서  </a:t>
            </a:r>
            <a:r>
              <a:rPr lang="en-US" altLang="ko-KR" dirty="0" err="1"/>
              <a:t>cutPrice</a:t>
            </a:r>
            <a:r>
              <a:rPr lang="ko-KR" altLang="en-US" dirty="0"/>
              <a:t>함수를 가져와 </a:t>
            </a:r>
            <a:r>
              <a:rPr lang="en-US" altLang="ko-KR" dirty="0" err="1"/>
              <a:t>inputWuDae</a:t>
            </a:r>
            <a:r>
              <a:rPr lang="ko-KR" altLang="en-US" dirty="0"/>
              <a:t>의 </a:t>
            </a:r>
            <a:r>
              <a:rPr lang="ko-KR" altLang="en-US" dirty="0" err="1"/>
              <a:t>출력값에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을 뺀 값</a:t>
            </a:r>
            <a:r>
              <a:rPr lang="en-US" altLang="ko-KR" dirty="0"/>
              <a:t>(2</a:t>
            </a:r>
            <a:r>
              <a:rPr lang="ko-KR" altLang="en-US" dirty="0"/>
              <a:t>부터 할인율이 시작되기 때문</a:t>
            </a:r>
            <a:r>
              <a:rPr lang="en-US" altLang="ko-KR" dirty="0"/>
              <a:t>)</a:t>
            </a:r>
            <a:r>
              <a:rPr lang="ko-KR" altLang="en-US" dirty="0"/>
              <a:t>을 입력한 값을 </a:t>
            </a:r>
            <a:r>
              <a:rPr lang="en-US" altLang="ko-KR" dirty="0" err="1"/>
              <a:t>SumPrice</a:t>
            </a:r>
            <a:r>
              <a:rPr lang="ko-KR" altLang="en-US" dirty="0"/>
              <a:t>에 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CB1C6-A9CE-41EE-82D1-97ABED5571D1}"/>
              </a:ext>
            </a:extLst>
          </p:cNvPr>
          <p:cNvSpPr txBox="1"/>
          <p:nvPr/>
        </p:nvSpPr>
        <p:spPr>
          <a:xfrm>
            <a:off x="6230112" y="5766181"/>
            <a:ext cx="423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가격이 얼마 나오는지 계속할 건지 문구 출력되게 설정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6FC92-3BA8-4031-A3B0-26AA49C9FA23}"/>
              </a:ext>
            </a:extLst>
          </p:cNvPr>
          <p:cNvSpPr txBox="1"/>
          <p:nvPr/>
        </p:nvSpPr>
        <p:spPr>
          <a:xfrm>
            <a:off x="2883408" y="3005328"/>
            <a:ext cx="242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 while</a:t>
            </a:r>
            <a:r>
              <a:rPr lang="ko-KR" altLang="en-US" dirty="0"/>
              <a:t>로 반복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EE7EB-33A9-4D31-A083-CE59F6F9C185}"/>
              </a:ext>
            </a:extLst>
          </p:cNvPr>
          <p:cNvSpPr txBox="1"/>
          <p:nvPr/>
        </p:nvSpPr>
        <p:spPr>
          <a:xfrm>
            <a:off x="838200" y="5766181"/>
            <a:ext cx="5020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/>
              <a:t>inputFin</a:t>
            </a:r>
            <a:r>
              <a:rPr lang="ko-KR" altLang="en-US" dirty="0"/>
              <a:t>함수를 가져와 </a:t>
            </a:r>
            <a:r>
              <a:rPr lang="en-US" altLang="ko-KR" dirty="0" err="1"/>
              <a:t>inputType</a:t>
            </a:r>
            <a:r>
              <a:rPr lang="en-US" altLang="ko-KR" dirty="0"/>
              <a:t>, </a:t>
            </a:r>
            <a:r>
              <a:rPr lang="en-US" altLang="ko-KR" dirty="0" err="1"/>
              <a:t>JangSuPrint</a:t>
            </a:r>
            <a:r>
              <a:rPr lang="en-US" altLang="ko-KR" dirty="0"/>
              <a:t>, </a:t>
            </a:r>
            <a:r>
              <a:rPr lang="en-US" altLang="ko-KR" dirty="0" err="1"/>
              <a:t>Nai</a:t>
            </a:r>
            <a:r>
              <a:rPr lang="en-US" altLang="ko-KR" dirty="0"/>
              <a:t>, </a:t>
            </a:r>
            <a:r>
              <a:rPr lang="en-US" altLang="ko-KR" dirty="0" err="1"/>
              <a:t>SumPrice</a:t>
            </a:r>
            <a:r>
              <a:rPr lang="en-US" altLang="ko-KR" dirty="0"/>
              <a:t>, </a:t>
            </a:r>
            <a:r>
              <a:rPr lang="en-US" altLang="ko-KR" dirty="0" err="1"/>
              <a:t>WDPrint</a:t>
            </a:r>
            <a:r>
              <a:rPr lang="ko-KR" altLang="en-US" dirty="0"/>
              <a:t>의 </a:t>
            </a:r>
            <a:r>
              <a:rPr lang="ko-KR" altLang="en-US" dirty="0" err="1"/>
              <a:t>반환값을</a:t>
            </a:r>
            <a:r>
              <a:rPr lang="ko-KR" altLang="en-US" dirty="0"/>
              <a:t> 인수로 넣고 </a:t>
            </a:r>
            <a:r>
              <a:rPr lang="en-US" altLang="ko-KR" dirty="0" err="1"/>
              <a:t>FinPrint</a:t>
            </a:r>
            <a:r>
              <a:rPr lang="ko-KR" altLang="en-US" dirty="0"/>
              <a:t>에 넣음</a:t>
            </a:r>
          </a:p>
        </p:txBody>
      </p:sp>
    </p:spTree>
    <p:extLst>
      <p:ext uri="{BB962C8B-B14F-4D97-AF65-F5344CB8AC3E}">
        <p14:creationId xmlns:p14="http://schemas.microsoft.com/office/powerpoint/2010/main" val="859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63ABE-842E-40C7-8F77-07C79295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클래스 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51045A1-D330-4937-872C-749A73474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5" y="2250141"/>
            <a:ext cx="6687912" cy="3019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64D508-A898-4880-9848-361D6CE00A78}"/>
              </a:ext>
            </a:extLst>
          </p:cNvPr>
          <p:cNvSpPr txBox="1"/>
          <p:nvPr/>
        </p:nvSpPr>
        <p:spPr>
          <a:xfrm>
            <a:off x="7566660" y="2744314"/>
            <a:ext cx="39816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FinPrint</a:t>
            </a:r>
            <a:r>
              <a:rPr lang="ko-KR" altLang="en-US" dirty="0"/>
              <a:t>의 값이 </a:t>
            </a:r>
            <a:r>
              <a:rPr lang="en-US" altLang="ko-KR" dirty="0"/>
              <a:t>2</a:t>
            </a:r>
            <a:r>
              <a:rPr lang="ko-KR" altLang="en-US" dirty="0"/>
              <a:t>이면 계속 진행 </a:t>
            </a:r>
            <a:r>
              <a:rPr lang="ko-KR" altLang="en-US" dirty="0" err="1"/>
              <a:t>할건지</a:t>
            </a:r>
            <a:r>
              <a:rPr lang="ko-KR" altLang="en-US" dirty="0"/>
              <a:t> 문구 출력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ZZinMack</a:t>
            </a:r>
            <a:r>
              <a:rPr lang="ko-KR" altLang="en-US" dirty="0"/>
              <a:t> 다음에 입력할 값이 </a:t>
            </a:r>
            <a:r>
              <a:rPr lang="en-US" altLang="ko-KR" dirty="0"/>
              <a:t>1</a:t>
            </a:r>
            <a:r>
              <a:rPr lang="ko-KR" altLang="en-US" dirty="0"/>
              <a:t>이면 다시 반복 </a:t>
            </a:r>
            <a:r>
              <a:rPr lang="en-US" altLang="ko-KR" dirty="0"/>
              <a:t>2</a:t>
            </a:r>
            <a:r>
              <a:rPr lang="ko-KR" altLang="en-US" dirty="0"/>
              <a:t>면 종료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FinPrint</a:t>
            </a:r>
            <a:r>
              <a:rPr lang="ko-KR" altLang="en-US" dirty="0"/>
              <a:t>의 값이 </a:t>
            </a:r>
            <a:r>
              <a:rPr lang="en-US" altLang="ko-KR" dirty="0"/>
              <a:t>1</a:t>
            </a:r>
            <a:r>
              <a:rPr lang="ko-KR" altLang="en-US" dirty="0"/>
              <a:t>이면 계속 진행 </a:t>
            </a:r>
          </a:p>
        </p:txBody>
      </p:sp>
    </p:spTree>
    <p:extLst>
      <p:ext uri="{BB962C8B-B14F-4D97-AF65-F5344CB8AC3E}">
        <p14:creationId xmlns:p14="http://schemas.microsoft.com/office/powerpoint/2010/main" val="187133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35E26-A192-4AC8-8E1C-B6CF2F63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이 클래스에서 메인 클래스에서 쓸 함수 설정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59A45E8-BA10-4714-B5A7-F187226D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36" y="1690688"/>
            <a:ext cx="4863086" cy="4472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B4CAA7-7554-4A17-8231-3F42E26279B1}"/>
              </a:ext>
            </a:extLst>
          </p:cNvPr>
          <p:cNvSpPr txBox="1"/>
          <p:nvPr/>
        </p:nvSpPr>
        <p:spPr>
          <a:xfrm>
            <a:off x="5172980" y="2099286"/>
            <a:ext cx="5036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inputType</a:t>
            </a:r>
            <a:r>
              <a:rPr lang="en-US" altLang="ko-KR" dirty="0"/>
              <a:t> </a:t>
            </a:r>
            <a:r>
              <a:rPr lang="ko-KR" altLang="en-US" dirty="0"/>
              <a:t>함수에선 </a:t>
            </a:r>
            <a:r>
              <a:rPr lang="ko-KR" altLang="en-US" dirty="0" err="1"/>
              <a:t>주간권</a:t>
            </a:r>
            <a:r>
              <a:rPr lang="ko-KR" altLang="en-US" dirty="0"/>
              <a:t> 야간권을 선택 할 수 있게 </a:t>
            </a:r>
            <a:r>
              <a:rPr lang="ko-KR" altLang="en-US" dirty="0" err="1"/>
              <a:t>설정해두는데</a:t>
            </a:r>
            <a:r>
              <a:rPr lang="ko-KR" altLang="en-US" dirty="0"/>
              <a:t> </a:t>
            </a:r>
            <a:r>
              <a:rPr lang="en-US" altLang="ko-KR" dirty="0" err="1"/>
              <a:t>whilea</a:t>
            </a:r>
            <a:r>
              <a:rPr lang="ko-KR" altLang="en-US" dirty="0"/>
              <a:t>문으로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가 아니면 다시 입력하게 설정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6A01B-B418-474B-A8D3-3573F79A12C4}"/>
              </a:ext>
            </a:extLst>
          </p:cNvPr>
          <p:cNvSpPr txBox="1"/>
          <p:nvPr/>
        </p:nvSpPr>
        <p:spPr>
          <a:xfrm>
            <a:off x="5169408" y="3669792"/>
            <a:ext cx="5108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inputJumin</a:t>
            </a:r>
            <a:r>
              <a:rPr lang="en-US" altLang="ko-KR" dirty="0"/>
              <a:t> </a:t>
            </a:r>
            <a:r>
              <a:rPr lang="ko-KR" altLang="en-US" dirty="0"/>
              <a:t>함수에선 주민번호의 앞자리만 받게 설정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자리가 넘으면 다시 입력하게 </a:t>
            </a:r>
            <a:r>
              <a:rPr lang="en-US" altLang="ko-KR" dirty="0"/>
              <a:t>while</a:t>
            </a:r>
            <a:r>
              <a:rPr lang="ko-KR" altLang="en-US" dirty="0"/>
              <a:t>로 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B418C-96C6-4A18-B0FE-0C844DBBD451}"/>
              </a:ext>
            </a:extLst>
          </p:cNvPr>
          <p:cNvSpPr txBox="1"/>
          <p:nvPr/>
        </p:nvSpPr>
        <p:spPr>
          <a:xfrm>
            <a:off x="5212080" y="5151120"/>
            <a:ext cx="518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InputJansu</a:t>
            </a:r>
            <a:r>
              <a:rPr lang="en-US" altLang="ko-KR" dirty="0"/>
              <a:t> </a:t>
            </a:r>
            <a:r>
              <a:rPr lang="ko-KR" altLang="en-US" dirty="0"/>
              <a:t>함수에선 몇 장을 </a:t>
            </a:r>
            <a:r>
              <a:rPr lang="ko-KR" altLang="en-US" dirty="0" err="1"/>
              <a:t>주문할건지와</a:t>
            </a:r>
            <a:r>
              <a:rPr lang="ko-KR" altLang="en-US" dirty="0"/>
              <a:t> 최대 </a:t>
            </a:r>
            <a:r>
              <a:rPr lang="en-US" altLang="ko-KR" dirty="0"/>
              <a:t>10</a:t>
            </a:r>
            <a:r>
              <a:rPr lang="ko-KR" altLang="en-US" dirty="0" err="1"/>
              <a:t>장까지만</a:t>
            </a:r>
            <a:r>
              <a:rPr lang="ko-KR" altLang="en-US" dirty="0"/>
              <a:t> 주문하게 </a:t>
            </a:r>
            <a:r>
              <a:rPr lang="en-US" altLang="ko-KR" dirty="0"/>
              <a:t>while</a:t>
            </a:r>
            <a:r>
              <a:rPr lang="ko-KR" altLang="en-US" dirty="0"/>
              <a:t>문 설정 </a:t>
            </a:r>
          </a:p>
        </p:txBody>
      </p:sp>
    </p:spTree>
    <p:extLst>
      <p:ext uri="{BB962C8B-B14F-4D97-AF65-F5344CB8AC3E}">
        <p14:creationId xmlns:p14="http://schemas.microsoft.com/office/powerpoint/2010/main" val="742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9D064D-AA74-45DA-B922-562C3B634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709232"/>
            <a:ext cx="5349240" cy="4530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1B8137-386B-4423-8D57-7AFE8325145F}"/>
              </a:ext>
            </a:extLst>
          </p:cNvPr>
          <p:cNvSpPr txBox="1"/>
          <p:nvPr/>
        </p:nvSpPr>
        <p:spPr>
          <a:xfrm>
            <a:off x="6163056" y="867728"/>
            <a:ext cx="4035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inputWuDae</a:t>
            </a:r>
            <a:r>
              <a:rPr lang="en-US" altLang="ko-KR" dirty="0"/>
              <a:t> </a:t>
            </a:r>
            <a:r>
              <a:rPr lang="ko-KR" altLang="en-US" dirty="0"/>
              <a:t>함수에선 우대사항을 </a:t>
            </a:r>
            <a:r>
              <a:rPr lang="ko-KR" altLang="en-US" dirty="0" err="1"/>
              <a:t>입력받는</a:t>
            </a:r>
            <a:r>
              <a:rPr lang="ko-KR" altLang="en-US" dirty="0"/>
              <a:t> 함수 설정 </a:t>
            </a:r>
            <a:r>
              <a:rPr lang="en-US" altLang="ko-KR" dirty="0"/>
              <a:t>1</a:t>
            </a:r>
            <a:r>
              <a:rPr lang="ko-KR" altLang="en-US" dirty="0"/>
              <a:t>을 선택 시 자동선택문구가 출력되게 설정</a:t>
            </a:r>
            <a:r>
              <a:rPr lang="en-US" altLang="ko-KR" dirty="0"/>
              <a:t>, 2,3,4,5</a:t>
            </a:r>
            <a:r>
              <a:rPr lang="ko-KR" altLang="en-US" dirty="0"/>
              <a:t>는 멈추게</a:t>
            </a:r>
            <a:r>
              <a:rPr lang="en-US" altLang="ko-KR" dirty="0"/>
              <a:t>, </a:t>
            </a:r>
            <a:r>
              <a:rPr lang="ko-KR" altLang="en-US" dirty="0"/>
              <a:t>나머지는 다시 입력되게 설정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899B0-62C5-4ACD-A18A-28D5848AC474}"/>
              </a:ext>
            </a:extLst>
          </p:cNvPr>
          <p:cNvSpPr txBox="1"/>
          <p:nvPr/>
        </p:nvSpPr>
        <p:spPr>
          <a:xfrm>
            <a:off x="6260592" y="2493264"/>
            <a:ext cx="384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inputFin</a:t>
            </a:r>
            <a:r>
              <a:rPr lang="ko-KR" altLang="en-US" dirty="0"/>
              <a:t>함수에선 인수를 </a:t>
            </a:r>
            <a:r>
              <a:rPr lang="en-US" altLang="ko-KR" dirty="0"/>
              <a:t>5</a:t>
            </a:r>
            <a:r>
              <a:rPr lang="ko-KR" altLang="en-US" dirty="0"/>
              <a:t>가지를 받는데 첫번째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 err="1"/>
              <a:t>NightDayPrint</a:t>
            </a:r>
            <a:r>
              <a:rPr lang="ko-KR" altLang="en-US" dirty="0"/>
              <a:t>함수에 값을 넣음 </a:t>
            </a:r>
            <a:endParaRPr lang="en-US" altLang="ko-KR" dirty="0"/>
          </a:p>
          <a:p>
            <a:r>
              <a:rPr lang="ko-KR" altLang="en-US" dirty="0"/>
              <a:t>두번째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ko-KR" altLang="en-US" dirty="0" err="1"/>
              <a:t>몇장이</a:t>
            </a:r>
            <a:r>
              <a:rPr lang="ko-KR" altLang="en-US" dirty="0"/>
              <a:t> 나오는지 출력</a:t>
            </a:r>
            <a:r>
              <a:rPr lang="en-US" altLang="ko-KR" dirty="0"/>
              <a:t>, </a:t>
            </a:r>
            <a:r>
              <a:rPr lang="ko-KR" altLang="en-US" dirty="0"/>
              <a:t>세번째 </a:t>
            </a:r>
            <a:r>
              <a:rPr lang="ko-KR" altLang="en-US" dirty="0" err="1"/>
              <a:t>입력값으로</a:t>
            </a:r>
            <a:r>
              <a:rPr lang="ko-KR" altLang="en-US" dirty="0"/>
              <a:t> 연령을 조건별로 나누고 네번째 </a:t>
            </a:r>
            <a:r>
              <a:rPr lang="ko-KR" altLang="en-US" dirty="0" err="1"/>
              <a:t>입력값은</a:t>
            </a:r>
            <a:r>
              <a:rPr lang="ko-KR" altLang="en-US" dirty="0"/>
              <a:t> 가격을 출력</a:t>
            </a:r>
            <a:r>
              <a:rPr lang="en-US" altLang="ko-KR" dirty="0"/>
              <a:t>, 5</a:t>
            </a:r>
            <a:r>
              <a:rPr lang="ko-KR" altLang="en-US" dirty="0"/>
              <a:t>번째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 err="1"/>
              <a:t>WuDae</a:t>
            </a:r>
            <a:r>
              <a:rPr lang="en-US" altLang="ko-KR" dirty="0"/>
              <a:t> </a:t>
            </a:r>
            <a:r>
              <a:rPr lang="ko-KR" altLang="en-US" dirty="0"/>
              <a:t>함수에 넣어서 출력</a:t>
            </a:r>
          </a:p>
        </p:txBody>
      </p:sp>
    </p:spTree>
    <p:extLst>
      <p:ext uri="{BB962C8B-B14F-4D97-AF65-F5344CB8AC3E}">
        <p14:creationId xmlns:p14="http://schemas.microsoft.com/office/powerpoint/2010/main" val="189049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9E60B082-844C-4822-958A-2A3E89E5A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4" y="510989"/>
            <a:ext cx="5355656" cy="5595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9270C7-9913-4682-A3BA-A7D0DFE70AD7}"/>
              </a:ext>
            </a:extLst>
          </p:cNvPr>
          <p:cNvSpPr txBox="1"/>
          <p:nvPr/>
        </p:nvSpPr>
        <p:spPr>
          <a:xfrm>
            <a:off x="6033247" y="1156447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NightDayPrint</a:t>
            </a:r>
            <a:r>
              <a:rPr lang="ko-KR" altLang="en-US" dirty="0"/>
              <a:t>함수는 </a:t>
            </a:r>
            <a:r>
              <a:rPr lang="en-US" altLang="ko-KR" dirty="0"/>
              <a:t>int</a:t>
            </a:r>
            <a:r>
              <a:rPr lang="ko-KR" altLang="en-US" dirty="0"/>
              <a:t>로 </a:t>
            </a:r>
            <a:r>
              <a:rPr lang="ko-KR" altLang="en-US" dirty="0" err="1"/>
              <a:t>입력값을</a:t>
            </a:r>
            <a:r>
              <a:rPr lang="ko-KR" altLang="en-US" dirty="0"/>
              <a:t> 받아서 </a:t>
            </a:r>
            <a:r>
              <a:rPr lang="en-US" altLang="ko-KR" dirty="0"/>
              <a:t>String</a:t>
            </a:r>
            <a:r>
              <a:rPr lang="ko-KR" altLang="en-US" dirty="0"/>
              <a:t>으로 출력을 받는다 이 함수로 </a:t>
            </a:r>
            <a:r>
              <a:rPr lang="ko-KR" altLang="en-US" dirty="0" err="1"/>
              <a:t>주간권인지</a:t>
            </a:r>
            <a:r>
              <a:rPr lang="ko-KR" altLang="en-US" dirty="0"/>
              <a:t> </a:t>
            </a:r>
            <a:r>
              <a:rPr lang="ko-KR" altLang="en-US" dirty="0" err="1"/>
              <a:t>야간권인지</a:t>
            </a:r>
            <a:r>
              <a:rPr lang="ko-KR" altLang="en-US" dirty="0"/>
              <a:t> </a:t>
            </a:r>
            <a:r>
              <a:rPr lang="ko-KR" altLang="en-US" dirty="0" err="1"/>
              <a:t>출력받음</a:t>
            </a:r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81399-2491-43FD-8A5A-9E7F6CDD6767}"/>
              </a:ext>
            </a:extLst>
          </p:cNvPr>
          <p:cNvSpPr txBox="1"/>
          <p:nvPr/>
        </p:nvSpPr>
        <p:spPr>
          <a:xfrm>
            <a:off x="6187440" y="3779520"/>
            <a:ext cx="4351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WuDae</a:t>
            </a:r>
            <a:r>
              <a:rPr lang="en-US" altLang="ko-KR" dirty="0"/>
              <a:t> </a:t>
            </a:r>
            <a:r>
              <a:rPr lang="ko-KR" altLang="en-US" dirty="0"/>
              <a:t>함수로 </a:t>
            </a:r>
            <a:r>
              <a:rPr lang="ko-KR" altLang="en-US" dirty="0" err="1"/>
              <a:t>입력받을</a:t>
            </a:r>
            <a:r>
              <a:rPr lang="ko-KR" altLang="en-US" dirty="0"/>
              <a:t> 숫자에 따라 우대적용 받을 항목의 문구를 출력하게 설정 </a:t>
            </a:r>
          </a:p>
        </p:txBody>
      </p:sp>
    </p:spTree>
    <p:extLst>
      <p:ext uri="{BB962C8B-B14F-4D97-AF65-F5344CB8AC3E}">
        <p14:creationId xmlns:p14="http://schemas.microsoft.com/office/powerpoint/2010/main" val="39645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B9EB04C-3035-4BE7-B332-7F94C391C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4425148"/>
            <a:ext cx="4460674" cy="1657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BA71EE-3952-4A2A-B570-3AE560950BA1}"/>
              </a:ext>
            </a:extLst>
          </p:cNvPr>
          <p:cNvSpPr txBox="1"/>
          <p:nvPr/>
        </p:nvSpPr>
        <p:spPr>
          <a:xfrm>
            <a:off x="6813176" y="367553"/>
            <a:ext cx="4525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계산만 해주는 클래스를 생성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Age</a:t>
            </a:r>
            <a:r>
              <a:rPr lang="ko-KR" altLang="en-US" dirty="0"/>
              <a:t>함수로 입력한 주민번호 앞자리에 </a:t>
            </a:r>
            <a:r>
              <a:rPr lang="en-US" altLang="ko-KR" dirty="0"/>
              <a:t>1</a:t>
            </a:r>
            <a:r>
              <a:rPr lang="ko-KR" altLang="en-US" dirty="0"/>
              <a:t>을 넣어 </a:t>
            </a:r>
            <a:r>
              <a:rPr lang="en-US" altLang="ko-KR" dirty="0"/>
              <a:t>00</a:t>
            </a:r>
            <a:r>
              <a:rPr lang="ko-KR" altLang="en-US" dirty="0"/>
              <a:t>년생 이후 출생자도 출력되게 설정 </a:t>
            </a:r>
            <a:endParaRPr lang="en-US" altLang="ko-KR" dirty="0"/>
          </a:p>
          <a:p>
            <a:r>
              <a:rPr lang="ko-KR" altLang="en-US" dirty="0"/>
              <a:t>조건문으로 </a:t>
            </a:r>
            <a:r>
              <a:rPr lang="en-US" altLang="ko-KR" dirty="0"/>
              <a:t>00</a:t>
            </a:r>
            <a:r>
              <a:rPr lang="ko-KR" altLang="en-US" dirty="0"/>
              <a:t>년생 이후 출생자와 이전 출생자의 나이를 구함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9F40C-1D6F-458E-884D-6813D64D5068}"/>
              </a:ext>
            </a:extLst>
          </p:cNvPr>
          <p:cNvSpPr txBox="1"/>
          <p:nvPr/>
        </p:nvSpPr>
        <p:spPr>
          <a:xfrm>
            <a:off x="6431280" y="2537460"/>
            <a:ext cx="4320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agePay</a:t>
            </a:r>
            <a:r>
              <a:rPr lang="ko-KR" altLang="en-US" dirty="0"/>
              <a:t>함수로 첫번째 </a:t>
            </a:r>
            <a:r>
              <a:rPr lang="ko-KR" altLang="en-US" dirty="0" err="1"/>
              <a:t>입력받은</a:t>
            </a:r>
            <a:r>
              <a:rPr lang="ko-KR" altLang="en-US" dirty="0"/>
              <a:t> 인수로 나이를 조건에 맞게 출력되게 설정 </a:t>
            </a:r>
            <a:endParaRPr lang="en-US" altLang="ko-KR" dirty="0"/>
          </a:p>
          <a:p>
            <a:r>
              <a:rPr lang="ko-KR" altLang="en-US" dirty="0"/>
              <a:t>배열을 이용해 연령대별로 티켓가격에 두번째로 입력 받은 티켓 장수를 곱한 값 출력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C06F93-1216-4556-AFE6-D47D4DA2F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0"/>
            <a:ext cx="4460675" cy="44312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AA5A15-99B3-47BD-8DCC-DBA5D5126321}"/>
              </a:ext>
            </a:extLst>
          </p:cNvPr>
          <p:cNvSpPr txBox="1"/>
          <p:nvPr/>
        </p:nvSpPr>
        <p:spPr>
          <a:xfrm>
            <a:off x="6431280" y="4707367"/>
            <a:ext cx="416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cutPrice</a:t>
            </a:r>
            <a:r>
              <a:rPr lang="ko-KR" altLang="en-US" dirty="0"/>
              <a:t>함수로 우대받을 항목으로 할인율을 출력 </a:t>
            </a:r>
          </a:p>
        </p:txBody>
      </p:sp>
    </p:spTree>
    <p:extLst>
      <p:ext uri="{BB962C8B-B14F-4D97-AF65-F5344CB8AC3E}">
        <p14:creationId xmlns:p14="http://schemas.microsoft.com/office/powerpoint/2010/main" val="264952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4760-7C20-4ED6-A5C8-9369233C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3635C89-A004-41D8-8B2C-95D7ECB83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33" y="2130793"/>
            <a:ext cx="6126480" cy="3870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6EE053-788F-444F-9A7B-A307B43A14F5}"/>
              </a:ext>
            </a:extLst>
          </p:cNvPr>
          <p:cNvSpPr txBox="1"/>
          <p:nvPr/>
        </p:nvSpPr>
        <p:spPr>
          <a:xfrm>
            <a:off x="7434313" y="2527033"/>
            <a:ext cx="4008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주간권의 종류별 가격을 배열로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야간권의 종류별 가격을 배열로 설정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우대받을 항목별로 할인율을 배열로 설정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82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167EB-9E84-4E67-A9DB-728D9FE0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22A84B-3A8C-4A7E-8AFD-23E12E3E8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663" y="1965977"/>
            <a:ext cx="3885856" cy="424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6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338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Main Ru 클래스 생성 </vt:lpstr>
      <vt:lpstr>Main 클래스 </vt:lpstr>
      <vt:lpstr>이 클래스에서 메인 클래스에서 쓸 함수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김범주</dc:creator>
  <cp:lastModifiedBy>김범주</cp:lastModifiedBy>
  <cp:revision>14</cp:revision>
  <dcterms:created xsi:type="dcterms:W3CDTF">2021-04-25T08:43:32Z</dcterms:created>
  <dcterms:modified xsi:type="dcterms:W3CDTF">2021-04-25T12:47:11Z</dcterms:modified>
</cp:coreProperties>
</file>