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8" r:id="rId5"/>
    <p:sldId id="269" r:id="rId6"/>
    <p:sldId id="270" r:id="rId7"/>
    <p:sldId id="271" r:id="rId8"/>
    <p:sldId id="265" r:id="rId9"/>
    <p:sldId id="26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6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5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1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8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4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3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B3F6-822B-4463-A70C-C30AA698BC5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F9E6-6452-44CB-A572-0BD0B27F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136" y="931980"/>
            <a:ext cx="9033377" cy="5265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3283" y="95416"/>
            <a:ext cx="77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클래스로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클래스에 넣어줌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96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42" y="327556"/>
            <a:ext cx="8087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67" y="1467655"/>
            <a:ext cx="6352624" cy="43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2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14" y="1508915"/>
            <a:ext cx="9540744" cy="374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5433" y="127221"/>
            <a:ext cx="86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RunExchangeClass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클래스를 가져다 쓴다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63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029" y="1183515"/>
            <a:ext cx="8230226" cy="4786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8907" y="246491"/>
            <a:ext cx="74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RunExchangeClass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2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9572" y="311704"/>
            <a:ext cx="847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 </a:t>
            </a:r>
            <a:r>
              <a:rPr lang="ko-KR" altLang="en-US" dirty="0" smtClean="0"/>
              <a:t>클래스로 환전할 돈 출력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55" y="1066943"/>
            <a:ext cx="10076033" cy="50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077"/>
            <a:ext cx="10515600" cy="386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572" y="311704"/>
            <a:ext cx="847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 </a:t>
            </a:r>
            <a:r>
              <a:rPr lang="ko-KR" altLang="en-US" dirty="0" smtClean="0"/>
              <a:t>클래스로 잔돈 출력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24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450" y="1695664"/>
            <a:ext cx="9705975" cy="3943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1450" y="359412"/>
            <a:ext cx="847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 </a:t>
            </a:r>
            <a:r>
              <a:rPr lang="ko-KR" altLang="en-US" dirty="0" smtClean="0"/>
              <a:t>클래스로 </a:t>
            </a:r>
            <a:r>
              <a:rPr lang="en-US" altLang="ko-KR" dirty="0" smtClean="0"/>
              <a:t>error</a:t>
            </a:r>
            <a:r>
              <a:rPr lang="ko-KR" altLang="en-US" dirty="0" err="1" smtClean="0"/>
              <a:t>뜰때와</a:t>
            </a:r>
            <a:r>
              <a:rPr lang="ko-KR" altLang="en-US" dirty="0" smtClean="0"/>
              <a:t> 보유자산 현황 출력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525" y="1490108"/>
            <a:ext cx="756494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0224" y="469127"/>
            <a:ext cx="725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클래스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14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바탕화면의 파일에 값 추가하는 클래스 생성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886" y="1825625"/>
            <a:ext cx="42422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2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</Words>
  <Application>Microsoft Office PowerPoint</Application>
  <PresentationFormat>와이드스크린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바탕화면의 파일에 값 추가하는 클래스 생성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김범주</dc:creator>
  <cp:lastModifiedBy>김범주</cp:lastModifiedBy>
  <cp:revision>14</cp:revision>
  <dcterms:created xsi:type="dcterms:W3CDTF">2021-04-13T08:50:51Z</dcterms:created>
  <dcterms:modified xsi:type="dcterms:W3CDTF">2021-04-14T02:09:39Z</dcterms:modified>
</cp:coreProperties>
</file>