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b39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b39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86361a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86361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86361a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86361a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86361a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86361a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86361a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86361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86361a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86361a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86361a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86361a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F1F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b="1" sz="1800">
                <a:solidFill>
                  <a:srgbClr val="CCCCCC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10. Sep.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2024011240 차호련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Microkernal as Complete Graph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G(Graph) = (V, E)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On adding a component in a complete graph theory, the required lines will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stable since every component will panic on single component's death.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secured since by every addition of single component requires the inspect of all existing component.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Monolotic Linus Troval as Graph BIpartite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Each Node connection could be separated since each components only relies on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stays same.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stable since only the COM Framework knows the single component's death. It will figure the solution out.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secured since an addition of single component requres only the inspect of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68" name="Google Shape;68;p15"/>
          <p:cNvSpPr txBox="1"/>
          <p:nvPr/>
        </p:nvSpPr>
        <p:spPr>
          <a:xfrm>
            <a:off x="2965675" y="379117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Needs file system(fs)</a:t>
            </a:r>
            <a:endParaRPr sz="13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Parser, Compiler, Linker Package.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Where you write your code.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 will check if you followed the required syntax.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The very first function to be called on operation.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Arguments would be various to be called.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Returning value could also vary.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ex: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main(void), main(int argc, char**argv), main(char* arg)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Must be destructable, Expandable.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Helps you show your computer how you “read” and “write” the bytes.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Abstracts the actual operation, so you make your code easier to read.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example would be string.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Reading a single address sliced as 1 bytes with some promises made people shows “Hello World!” on console much easier.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GCC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Compiler of gnu, linker included for C.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C++, G++ could be alter option.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 from.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Could be used on Linux, and Windows(as tdm)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Match with Visual Code is great.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examples of GCC.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a.out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 -o asf.o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asf.o as object file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g++ -o reciprocal main.o reciprocal.o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reciprocal.out from two object files.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