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handoutMasterIdLst>
    <p:handoutMasterId r:id="rId6"/>
  </p:handoutMasterIdLst>
  <p:sldIdLst>
    <p:sldId id="256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10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A5B59-FD17-41C5-8AF0-20865648CD23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10219-5FC0-46FE-816A-AB3F1AB36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98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5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15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0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53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84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20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8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98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08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805-64B6-49FE-A809-2480B90F6506}" type="datetimeFigureOut">
              <a:rPr kumimoji="1" lang="ja-JP" altLang="en-US" smtClean="0"/>
              <a:t>2022/2/13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E183-BC29-4917-9EC3-21F49AA37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1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2" descr="コマンド (ターミナル) 単色塗りつぶし">
            <a:extLst>
              <a:ext uri="{FF2B5EF4-FFF2-40B4-BE49-F238E27FC236}">
                <a16:creationId xmlns:a16="http://schemas.microsoft.com/office/drawing/2014/main" id="{7D985121-887B-484F-8720-4D27F26D5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44" y="-344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CD9E73CA4E4994F9B201D900C8EA491" ma:contentTypeVersion="13" ma:contentTypeDescription="新しいドキュメントを作成します。" ma:contentTypeScope="" ma:versionID="8db0d5d4bfda45884fc208c1c9462796">
  <xsd:schema xmlns:xsd="http://www.w3.org/2001/XMLSchema" xmlns:xs="http://www.w3.org/2001/XMLSchema" xmlns:p="http://schemas.microsoft.com/office/2006/metadata/properties" xmlns:ns3="0b936e2f-20dd-46b5-af22-3b61ef8c5a65" xmlns:ns4="9811afd9-d3d5-4306-8c70-a74c7448784d" targetNamespace="http://schemas.microsoft.com/office/2006/metadata/properties" ma:root="true" ma:fieldsID="81b848122e2a3c76843426fbf5a0befa" ns3:_="" ns4:_="">
    <xsd:import namespace="0b936e2f-20dd-46b5-af22-3b61ef8c5a65"/>
    <xsd:import namespace="9811afd9-d3d5-4306-8c70-a74c744878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936e2f-20dd-46b5-af22-3b61ef8c5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1afd9-d3d5-4306-8c70-a74c7448784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46861C-E1D3-41C6-82EE-B7B7A24F2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936e2f-20dd-46b5-af22-3b61ef8c5a65"/>
    <ds:schemaRef ds:uri="9811afd9-d3d5-4306-8c70-a74c744878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885C0F-3728-4B6E-8190-9CBB2A13A5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5CBB86-A7FF-4381-9B3B-4FE79B001C6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b936e2f-20dd-46b5-af22-3b61ef8c5a65"/>
    <ds:schemaRef ds:uri="http://purl.org/dc/elements/1.1/"/>
    <ds:schemaRef ds:uri="http://schemas.microsoft.com/office/2006/metadata/properties"/>
    <ds:schemaRef ds:uri="9811afd9-d3d5-4306-8c70-a74c7448784d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大阪市教育委員会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イシハラ　ユイト</dc:creator>
  <cp:lastModifiedBy>ﾕｲﾄ ｲｼﾊﾗ</cp:lastModifiedBy>
  <cp:revision>1</cp:revision>
  <dcterms:created xsi:type="dcterms:W3CDTF">2022-02-12T23:31:45Z</dcterms:created>
  <dcterms:modified xsi:type="dcterms:W3CDTF">2022-02-12T23:34:53Z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0x0101007CD9E73CA4E4994F9B201D900C8EA491</vt:lpwstr>
  </property>
</Properties>
</file>