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2192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C2392-8850-478A-8D04-2FDD0F5F0E28}" v="2" dt="2022-02-13T08:14:58.082"/>
    <p1510:client id="{62D243FB-5158-B637-98E5-B9FA2FB7385A}" v="14" dt="2022-02-13T11:07:3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イシハラ　ユイト" userId="S::1421308@oskms.jp::76a61b8b-20e0-4491-bb30-bb263b411fbd" providerId="AD" clId="Web-{2D5C2392-8850-478A-8D04-2FDD0F5F0E28}"/>
    <pc:docChg chg="modSld">
      <pc:chgData name="イシハラ　ユイト" userId="S::1421308@oskms.jp::76a61b8b-20e0-4491-bb30-bb263b411fbd" providerId="AD" clId="Web-{2D5C2392-8850-478A-8D04-2FDD0F5F0E28}" dt="2022-02-13T08:14:58.082" v="1"/>
      <pc:docMkLst>
        <pc:docMk/>
      </pc:docMkLst>
      <pc:sldChg chg="addSp modSp">
        <pc:chgData name="イシハラ　ユイト" userId="S::1421308@oskms.jp::76a61b8b-20e0-4491-bb30-bb263b411fbd" providerId="AD" clId="Web-{2D5C2392-8850-478A-8D04-2FDD0F5F0E28}" dt="2022-02-13T08:14:58.082" v="1"/>
        <pc:sldMkLst>
          <pc:docMk/>
          <pc:sldMk cId="573780230" sldId="256"/>
        </pc:sldMkLst>
        <pc:picChg chg="add mod">
          <ac:chgData name="イシハラ　ユイト" userId="S::1421308@oskms.jp::76a61b8b-20e0-4491-bb30-bb263b411fbd" providerId="AD" clId="Web-{2D5C2392-8850-478A-8D04-2FDD0F5F0E28}" dt="2022-02-13T08:14:58.082" v="0"/>
          <ac:picMkLst>
            <pc:docMk/>
            <pc:sldMk cId="573780230" sldId="256"/>
            <ac:picMk id="2" creationId="{7D985121-887B-484F-8720-4D27F26D5157}"/>
          </ac:picMkLst>
        </pc:picChg>
        <pc:picChg chg="add mod">
          <ac:chgData name="イシハラ　ユイト" userId="S::1421308@oskms.jp::76a61b8b-20e0-4491-bb30-bb263b411fbd" providerId="AD" clId="Web-{2D5C2392-8850-478A-8D04-2FDD0F5F0E28}" dt="2022-02-13T08:14:58.082" v="1"/>
          <ac:picMkLst>
            <pc:docMk/>
            <pc:sldMk cId="573780230" sldId="256"/>
            <ac:picMk id="3" creationId="{BFE43C3E-2554-4CB8-A853-C386916DA98A}"/>
          </ac:picMkLst>
        </pc:picChg>
      </pc:sldChg>
    </pc:docChg>
  </pc:docChgLst>
  <pc:docChgLst>
    <pc:chgData name="イシハラ　ユイト" userId="S::1421308@oskms.jp::76a61b8b-20e0-4491-bb30-bb263b411fbd" providerId="AD" clId="Web-{62D243FB-5158-B637-98E5-B9FA2FB7385A}"/>
    <pc:docChg chg="modSld">
      <pc:chgData name="イシハラ　ユイト" userId="S::1421308@oskms.jp::76a61b8b-20e0-4491-bb30-bb263b411fbd" providerId="AD" clId="Web-{62D243FB-5158-B637-98E5-B9FA2FB7385A}" dt="2022-02-13T11:07:32.822" v="13"/>
      <pc:docMkLst>
        <pc:docMk/>
      </pc:docMkLst>
      <pc:sldChg chg="addSp delSp modSp">
        <pc:chgData name="イシハラ　ユイト" userId="S::1421308@oskms.jp::76a61b8b-20e0-4491-bb30-bb263b411fbd" providerId="AD" clId="Web-{62D243FB-5158-B637-98E5-B9FA2FB7385A}" dt="2022-02-13T11:07:32.822" v="13"/>
        <pc:sldMkLst>
          <pc:docMk/>
          <pc:sldMk cId="573780230" sldId="256"/>
        </pc:sldMkLst>
        <pc:picChg chg="del">
          <ac:chgData name="イシハラ　ユイト" userId="S::1421308@oskms.jp::76a61b8b-20e0-4491-bb30-bb263b411fbd" providerId="AD" clId="Web-{62D243FB-5158-B637-98E5-B9FA2FB7385A}" dt="2022-02-13T11:02:21.029" v="1"/>
          <ac:picMkLst>
            <pc:docMk/>
            <pc:sldMk cId="573780230" sldId="256"/>
            <ac:picMk id="2" creationId="{7D985121-887B-484F-8720-4D27F26D5157}"/>
          </ac:picMkLst>
        </pc:picChg>
        <pc:picChg chg="add del mod">
          <ac:chgData name="イシハラ　ユイト" userId="S::1421308@oskms.jp::76a61b8b-20e0-4491-bb30-bb263b411fbd" providerId="AD" clId="Web-{62D243FB-5158-B637-98E5-B9FA2FB7385A}" dt="2022-02-13T11:04:40.787" v="12"/>
          <ac:picMkLst>
            <pc:docMk/>
            <pc:sldMk cId="573780230" sldId="256"/>
            <ac:picMk id="3" creationId="{46C3B3DE-2659-4DA0-9302-7E182DEABD2E}"/>
          </ac:picMkLst>
        </pc:picChg>
        <pc:picChg chg="add mod">
          <ac:chgData name="イシハラ　ユイト" userId="S::1421308@oskms.jp::76a61b8b-20e0-4491-bb30-bb263b411fbd" providerId="AD" clId="Web-{62D243FB-5158-B637-98E5-B9FA2FB7385A}" dt="2022-02-13T11:07:32.822" v="13"/>
          <ac:picMkLst>
            <pc:docMk/>
            <pc:sldMk cId="573780230" sldId="256"/>
            <ac:picMk id="5" creationId="{DDBDFB5F-18A6-4859-B74B-833F3064A8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65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2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59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26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4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9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8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8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02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7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1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84EE-4D57-4216-B3A6-3E96DBEB80BF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72F6-26E1-4622-93E8-0BD0C4E3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92000" y="345847"/>
            <a:ext cx="720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dirty="0">
                <a:ln w="63500">
                  <a:solidFill>
                    <a:schemeClr val="bg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5000" dirty="0">
                <a:ln w="63500">
                  <a:solidFill>
                    <a:schemeClr val="bg1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Manual</a:t>
            </a:r>
          </a:p>
        </p:txBody>
      </p:sp>
      <p:pic>
        <p:nvPicPr>
          <p:cNvPr id="5" name="グラフィックス 5" descr="コマンド (ターミナル) 単色塗りつぶし">
            <a:extLst>
              <a:ext uri="{FF2B5EF4-FFF2-40B4-BE49-F238E27FC236}">
                <a16:creationId xmlns:a16="http://schemas.microsoft.com/office/drawing/2014/main" id="{DDBDFB5F-18A6-4859-B74B-833F3064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37"/>
            <a:ext cx="539812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D9E73CA4E4994F9B201D900C8EA491" ma:contentTypeVersion="13" ma:contentTypeDescription="新しいドキュメントを作成します。" ma:contentTypeScope="" ma:versionID="8db0d5d4bfda45884fc208c1c9462796">
  <xsd:schema xmlns:xsd="http://www.w3.org/2001/XMLSchema" xmlns:xs="http://www.w3.org/2001/XMLSchema" xmlns:p="http://schemas.microsoft.com/office/2006/metadata/properties" xmlns:ns3="0b936e2f-20dd-46b5-af22-3b61ef8c5a65" xmlns:ns4="9811afd9-d3d5-4306-8c70-a74c7448784d" targetNamespace="http://schemas.microsoft.com/office/2006/metadata/properties" ma:root="true" ma:fieldsID="81b848122e2a3c76843426fbf5a0befa" ns3:_="" ns4:_="">
    <xsd:import namespace="0b936e2f-20dd-46b5-af22-3b61ef8c5a65"/>
    <xsd:import namespace="9811afd9-d3d5-4306-8c70-a74c744878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936e2f-20dd-46b5-af22-3b61ef8c5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1afd9-d3d5-4306-8c70-a74c7448784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8E79AC-AFEC-44D3-BE79-60646B79F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936e2f-20dd-46b5-af22-3b61ef8c5a65"/>
    <ds:schemaRef ds:uri="9811afd9-d3d5-4306-8c70-a74c744878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35D42-ADF2-49F9-890B-1EA699780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DB2D37-61E3-4A83-B574-12BE69FB74D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b936e2f-20dd-46b5-af22-3b61ef8c5a65"/>
    <ds:schemaRef ds:uri="http://purl.org/dc/elements/1.1/"/>
    <ds:schemaRef ds:uri="http://schemas.microsoft.com/office/2006/metadata/properties"/>
    <ds:schemaRef ds:uri="9811afd9-d3d5-4306-8c70-a74c7448784d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大阪市教育委員会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イシハラ　ユイト</dc:creator>
  <cp:lastModifiedBy>ﾕｲﾄ ｲｼﾊﾗ</cp:lastModifiedBy>
  <cp:revision>18</cp:revision>
  <dcterms:created xsi:type="dcterms:W3CDTF">2022-02-12T22:55:55Z</dcterms:created>
  <dcterms:modified xsi:type="dcterms:W3CDTF">2022-02-13T02:10:05Z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0x0101007CD9E73CA4E4994F9B201D900C8EA491</vt:lpwstr>
  </property>
</Properties>
</file>