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Bebas Neue"/>
      <p:regular r:id="rId21"/>
    </p:embeddedFont>
    <p:embeddedFont>
      <p:font typeface="Open Sans SemiBold"/>
      <p:regular r:id="rId22"/>
      <p:bold r:id="rId23"/>
      <p:italic r:id="rId24"/>
      <p:boldItalic r:id="rId25"/>
    </p:embeddedFont>
    <p:embeddedFont>
      <p:font typeface="Josefin Sans"/>
      <p:regular r:id="rId26"/>
      <p:bold r:id="rId27"/>
      <p:italic r:id="rId28"/>
      <p:boldItalic r:id="rId29"/>
    </p:embeddedFont>
    <p:embeddedFont>
      <p:font typeface="Open Sans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penSansSemiBold-regular.fntdata"/><Relationship Id="rId21" Type="http://schemas.openxmlformats.org/officeDocument/2006/relationships/font" Target="fonts/BebasNeue-regular.fntdata"/><Relationship Id="rId24" Type="http://schemas.openxmlformats.org/officeDocument/2006/relationships/font" Target="fonts/OpenSansSemiBold-italic.fntdata"/><Relationship Id="rId23" Type="http://schemas.openxmlformats.org/officeDocument/2006/relationships/font" Target="fonts/OpenSans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efinSans-regular.fntdata"/><Relationship Id="rId25" Type="http://schemas.openxmlformats.org/officeDocument/2006/relationships/font" Target="fonts/OpenSansSemiBold-boldItalic.fntdata"/><Relationship Id="rId28" Type="http://schemas.openxmlformats.org/officeDocument/2006/relationships/font" Target="fonts/JosefinSans-italic.fntdata"/><Relationship Id="rId27" Type="http://schemas.openxmlformats.org/officeDocument/2006/relationships/font" Target="fonts/Josefin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efi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bold.fntdata"/><Relationship Id="rId30" Type="http://schemas.openxmlformats.org/officeDocument/2006/relationships/font" Target="fonts/OpenSans-regular.fntdata"/><Relationship Id="rId11" Type="http://schemas.openxmlformats.org/officeDocument/2006/relationships/slide" Target="slides/slide5.xml"/><Relationship Id="rId33" Type="http://schemas.openxmlformats.org/officeDocument/2006/relationships/font" Target="fonts/OpenSans-boldItalic.fntdata"/><Relationship Id="rId10" Type="http://schemas.openxmlformats.org/officeDocument/2006/relationships/slide" Target="slides/slide4.xml"/><Relationship Id="rId32" Type="http://schemas.openxmlformats.org/officeDocument/2006/relationships/font" Target="fonts/Open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1331bf3e209_2_44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1331bf3e209_2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1331bf3e209_2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1331bf3e209_2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1331bf3e209_2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1331bf3e209_2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Yujin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331bf3e209_2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331bf3e209_2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1331bf3e209_2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1331bf3e209_2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Level 1: Andrew, Level 2: Yujin, Level 3: Nicole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331bf3e209_2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331bf3e209_2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331bf3e209_2_4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1331bf3e209_2_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Yujin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331bf3e209_2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331bf3e209_2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1331bf3e209_2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1331bf3e209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1331bf3e209_2_5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1331bf3e209_2_5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Yujin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331bf3e209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331bf3e209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1331bf3e209_2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1331bf3e209_2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Nicole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331bf3e209_2_8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331bf3e209_2_8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Yujin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1331bf3e209_2_10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1331bf3e209_2_1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Andrew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678600" y="1484550"/>
            <a:ext cx="7787100" cy="20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5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2547575" y="3466725"/>
            <a:ext cx="4048800" cy="3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-1867025" y="1013175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-229260" y="3396805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flipH="1" rot="-315040">
            <a:off x="-236345" y="4475012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3282713" y="47691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927300" y="4210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55488" y="29082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4257175" y="4901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559288" y="39105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 rot="-5400000">
            <a:off x="6110254" y="2527892"/>
            <a:ext cx="4814046" cy="1710367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744675" y="-169359"/>
            <a:ext cx="3627772" cy="1869298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flipH="1" rot="10484934">
            <a:off x="7292455" y="-348495"/>
            <a:ext cx="2087045" cy="98416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5634813" y="2079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 rot="10800000">
            <a:off x="7750600" y="10248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 rot="10800000">
            <a:off x="8980488" y="193977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 rot="10800000">
            <a:off x="4725450" y="13999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1912475" y="2261338"/>
            <a:ext cx="5319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15"/>
          <p:cNvSpPr txBox="1"/>
          <p:nvPr>
            <p:ph hasCustomPrompt="1" idx="2" type="title"/>
          </p:nvPr>
        </p:nvSpPr>
        <p:spPr>
          <a:xfrm>
            <a:off x="3105600" y="1164675"/>
            <a:ext cx="29328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2815400" y="3123913"/>
            <a:ext cx="3513300" cy="43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/>
        </p:nvSpPr>
        <p:spPr>
          <a:xfrm rot="10800000">
            <a:off x="-260192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 rot="10800000">
            <a:off x="158481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69972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1811013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332175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123202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08888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365175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4874550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 rot="10800000">
            <a:off x="536517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 rot="10800000">
            <a:off x="7188788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 rot="10800000">
            <a:off x="6621274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 rot="10800000">
            <a:off x="783287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 rot="10800000">
            <a:off x="8890913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540000" y="1028700"/>
            <a:ext cx="8064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92" name="Google Shape;92;p16"/>
          <p:cNvGrpSpPr/>
          <p:nvPr/>
        </p:nvGrpSpPr>
        <p:grpSpPr>
          <a:xfrm flipH="1">
            <a:off x="-129749" y="-116300"/>
            <a:ext cx="2684034" cy="1738163"/>
            <a:chOff x="6654501" y="-116300"/>
            <a:chExt cx="2684034" cy="1738163"/>
          </a:xfrm>
        </p:grpSpPr>
        <p:sp>
          <p:nvSpPr>
            <p:cNvPr id="93" name="Google Shape;93;p16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6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6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6806901" y="-116300"/>
            <a:ext cx="2684034" cy="1738163"/>
            <a:chOff x="6654501" y="-116300"/>
            <a:chExt cx="2684034" cy="1738163"/>
          </a:xfrm>
        </p:grpSpPr>
        <p:sp>
          <p:nvSpPr>
            <p:cNvPr id="100" name="Google Shape;100;p16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idx="1" type="subTitle"/>
          </p:nvPr>
        </p:nvSpPr>
        <p:spPr>
          <a:xfrm>
            <a:off x="5069450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2" type="subTitle"/>
          </p:nvPr>
        </p:nvSpPr>
        <p:spPr>
          <a:xfrm>
            <a:off x="50694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3" type="subTitle"/>
          </p:nvPr>
        </p:nvSpPr>
        <p:spPr>
          <a:xfrm>
            <a:off x="1189788" y="2590588"/>
            <a:ext cx="28848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0" name="Google Shape;110;p17"/>
          <p:cNvSpPr txBox="1"/>
          <p:nvPr>
            <p:ph idx="4" type="subTitle"/>
          </p:nvPr>
        </p:nvSpPr>
        <p:spPr>
          <a:xfrm>
            <a:off x="1189800" y="2882600"/>
            <a:ext cx="28848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1" name="Google Shape;111;p17"/>
          <p:cNvSpPr/>
          <p:nvPr/>
        </p:nvSpPr>
        <p:spPr>
          <a:xfrm rot="10376871">
            <a:off x="-495921" y="-203555"/>
            <a:ext cx="4143688" cy="141169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3812651" y="34897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93226" y="8386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4418776" y="6334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2981851" y="2502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 flipH="1">
            <a:off x="-201027" y="-164602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 rot="10800000">
            <a:off x="-259611" y="-297078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 rot="-448972">
            <a:off x="5418223" y="3906226"/>
            <a:ext cx="4114989" cy="1394558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 rot="10800000">
            <a:off x="4710711" y="472444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 rot="10800000">
            <a:off x="8391336" y="416847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10800000">
            <a:off x="5390761" y="416847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10800000">
            <a:off x="6002711" y="475684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/>
          <p:nvPr/>
        </p:nvSpPr>
        <p:spPr>
          <a:xfrm flipH="1" rot="10800000">
            <a:off x="6276637" y="4026301"/>
            <a:ext cx="3007352" cy="1244123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7"/>
          <p:cNvSpPr/>
          <p:nvPr/>
        </p:nvSpPr>
        <p:spPr>
          <a:xfrm>
            <a:off x="6885137" y="4472397"/>
            <a:ext cx="2457436" cy="930503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7" name="Google Shape;127;p18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8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8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8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478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5" name="Google Shape;135;p19"/>
          <p:cNvSpPr txBox="1"/>
          <p:nvPr>
            <p:ph idx="1" type="subTitle"/>
          </p:nvPr>
        </p:nvSpPr>
        <p:spPr>
          <a:xfrm>
            <a:off x="479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9"/>
          <p:cNvSpPr/>
          <p:nvPr/>
        </p:nvSpPr>
        <p:spPr>
          <a:xfrm rot="-10667561">
            <a:off x="305871" y="43963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 rot="10800000">
            <a:off x="402459" y="43035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-272112" y="41591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5246676" y="48207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>
            <a:off x="402451" y="39521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9"/>
          <p:cNvSpPr/>
          <p:nvPr/>
        </p:nvSpPr>
        <p:spPr>
          <a:xfrm>
            <a:off x="1153051" y="43906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/>
          <p:nvPr/>
        </p:nvSpPr>
        <p:spPr>
          <a:xfrm>
            <a:off x="2859751" y="47374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9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9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type="title"/>
          </p:nvPr>
        </p:nvSpPr>
        <p:spPr>
          <a:xfrm>
            <a:off x="1388100" y="1076025"/>
            <a:ext cx="6367800" cy="28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2" name="Google Shape;152;p20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0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0"/>
          <p:cNvSpPr/>
          <p:nvPr/>
        </p:nvSpPr>
        <p:spPr>
          <a:xfrm rot="-5400147">
            <a:off x="232464" y="-691625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0"/>
          <p:cNvSpPr/>
          <p:nvPr/>
        </p:nvSpPr>
        <p:spPr>
          <a:xfrm flipH="1">
            <a:off x="68351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 flipH="1">
            <a:off x="3173616" y="24472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 flipH="1">
            <a:off x="6566441" y="273550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0"/>
          <p:cNvSpPr/>
          <p:nvPr/>
        </p:nvSpPr>
        <p:spPr>
          <a:xfrm flipH="1" rot="10800000">
            <a:off x="2631095" y="4430364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0"/>
          <p:cNvSpPr/>
          <p:nvPr/>
        </p:nvSpPr>
        <p:spPr>
          <a:xfrm>
            <a:off x="6302893" y="4618767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 rot="5399853">
            <a:off x="7457460" y="3823444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 flipH="1" rot="10800000">
            <a:off x="8312846" y="452006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 flipH="1" rot="10800000">
            <a:off x="6455196" y="43956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/>
          <p:nvPr/>
        </p:nvSpPr>
        <p:spPr>
          <a:xfrm flipH="1" rot="10800000">
            <a:off x="5822746" y="4882242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0"/>
          <p:cNvSpPr/>
          <p:nvPr/>
        </p:nvSpPr>
        <p:spPr>
          <a:xfrm flipH="1" rot="10800000">
            <a:off x="8749921" y="423211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/>
          <p:nvPr/>
        </p:nvSpPr>
        <p:spPr>
          <a:xfrm flipH="1" rot="10800000">
            <a:off x="2364821" y="4788617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0"/>
          <p:cNvSpPr/>
          <p:nvPr/>
        </p:nvSpPr>
        <p:spPr>
          <a:xfrm flipH="1">
            <a:off x="181341" y="8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0" name="Google Shape;170;p21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1"/>
          <p:cNvSpPr/>
          <p:nvPr/>
        </p:nvSpPr>
        <p:spPr>
          <a:xfrm flipH="1" rot="10800000">
            <a:off x="5365175" y="328529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1"/>
          <p:cNvSpPr/>
          <p:nvPr/>
        </p:nvSpPr>
        <p:spPr>
          <a:xfrm flipH="1" rot="10800000">
            <a:off x="4874550" y="442998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1"/>
          <p:cNvSpPr/>
          <p:nvPr/>
        </p:nvSpPr>
        <p:spPr>
          <a:xfrm flipH="1">
            <a:off x="5365175" y="46636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 flipH="1">
            <a:off x="7188788" y="438261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 flipH="1">
            <a:off x="6621274" y="3703451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1"/>
          <p:cNvSpPr/>
          <p:nvPr/>
        </p:nvSpPr>
        <p:spPr>
          <a:xfrm flipH="1">
            <a:off x="7832875" y="40170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1"/>
          <p:cNvSpPr/>
          <p:nvPr/>
        </p:nvSpPr>
        <p:spPr>
          <a:xfrm flipH="1">
            <a:off x="8890913" y="300753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1"/>
          <p:cNvSpPr/>
          <p:nvPr/>
        </p:nvSpPr>
        <p:spPr>
          <a:xfrm flipH="1">
            <a:off x="-260192" y="166613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1"/>
          <p:cNvSpPr/>
          <p:nvPr/>
        </p:nvSpPr>
        <p:spPr>
          <a:xfrm flipH="1">
            <a:off x="158481" y="-333462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1"/>
          <p:cNvSpPr/>
          <p:nvPr/>
        </p:nvSpPr>
        <p:spPr>
          <a:xfrm flipH="1" rot="10800000">
            <a:off x="3699725" y="41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1"/>
          <p:cNvSpPr/>
          <p:nvPr/>
        </p:nvSpPr>
        <p:spPr>
          <a:xfrm flipH="1" rot="10800000">
            <a:off x="1811013" y="63557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 flipH="1" rot="10800000">
            <a:off x="-332175" y="-43579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1"/>
          <p:cNvSpPr/>
          <p:nvPr/>
        </p:nvSpPr>
        <p:spPr>
          <a:xfrm flipH="1" rot="10800000">
            <a:off x="1232025" y="106596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1"/>
          <p:cNvSpPr/>
          <p:nvPr/>
        </p:nvSpPr>
        <p:spPr>
          <a:xfrm flipH="1" rot="10800000">
            <a:off x="108888" y="20106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40000" y="540000"/>
            <a:ext cx="35904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30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</a:lstStyle>
          <a:p/>
        </p:txBody>
      </p:sp>
      <p:sp>
        <p:nvSpPr>
          <p:cNvPr id="187" name="Google Shape;187;p22"/>
          <p:cNvSpPr/>
          <p:nvPr/>
        </p:nvSpPr>
        <p:spPr>
          <a:xfrm flipH="1">
            <a:off x="3426309" y="3056502"/>
            <a:ext cx="5986869" cy="212719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/>
          <p:nvPr/>
        </p:nvSpPr>
        <p:spPr>
          <a:xfrm flipH="1" rot="10800000">
            <a:off x="5737690" y="3381530"/>
            <a:ext cx="3675485" cy="189381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2"/>
          <p:cNvSpPr/>
          <p:nvPr/>
        </p:nvSpPr>
        <p:spPr>
          <a:xfrm rot="315040">
            <a:off x="7305814" y="4459737"/>
            <a:ext cx="2114446" cy="9970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 flipH="1">
            <a:off x="5699552" y="47843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 flipH="1">
            <a:off x="8043764" y="3943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 flipH="1">
            <a:off x="8476477" y="34271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2"/>
          <p:cNvSpPr/>
          <p:nvPr/>
        </p:nvSpPr>
        <p:spPr>
          <a:xfrm flipH="1">
            <a:off x="7442277" y="35570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hasCustomPrompt="1" type="title"/>
          </p:nvPr>
        </p:nvSpPr>
        <p:spPr>
          <a:xfrm>
            <a:off x="1217350" y="1604400"/>
            <a:ext cx="6709200" cy="14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668825" y="3087600"/>
            <a:ext cx="58062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" name="Google Shape;197;p23"/>
          <p:cNvSpPr/>
          <p:nvPr/>
        </p:nvSpPr>
        <p:spPr>
          <a:xfrm flipH="1" rot="10800000">
            <a:off x="2527149" y="4367365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198946" y="4555768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 flipH="1" rot="-7520738">
            <a:off x="7812289" y="3760467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3"/>
          <p:cNvSpPr/>
          <p:nvPr/>
        </p:nvSpPr>
        <p:spPr>
          <a:xfrm flipH="1">
            <a:off x="5018091" y="47256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3"/>
          <p:cNvSpPr/>
          <p:nvPr/>
        </p:nvSpPr>
        <p:spPr>
          <a:xfrm flipH="1">
            <a:off x="7887341" y="4554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 flipH="1">
            <a:off x="8652966" y="36287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"/>
          <p:cNvSpPr/>
          <p:nvPr/>
        </p:nvSpPr>
        <p:spPr>
          <a:xfrm flipH="1">
            <a:off x="7477516" y="4367375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3"/>
          <p:cNvSpPr/>
          <p:nvPr/>
        </p:nvSpPr>
        <p:spPr>
          <a:xfrm flipH="1">
            <a:off x="-426404" y="-8470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/>
          <p:nvPr/>
        </p:nvSpPr>
        <p:spPr>
          <a:xfrm rot="10800000">
            <a:off x="-294784" y="-365201"/>
            <a:ext cx="308665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3"/>
          <p:cNvSpPr/>
          <p:nvPr/>
        </p:nvSpPr>
        <p:spPr>
          <a:xfrm flipH="1" rot="3279262">
            <a:off x="-226292" y="-6916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 flipH="1">
            <a:off x="885666" y="60690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 flipH="1">
            <a:off x="2476066" y="6665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3"/>
          <p:cNvSpPr/>
          <p:nvPr/>
        </p:nvSpPr>
        <p:spPr>
          <a:xfrm flipH="1">
            <a:off x="82941" y="143520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tents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2727000" y="363275"/>
            <a:ext cx="369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13" name="Google Shape;213;p25"/>
          <p:cNvSpPr txBox="1"/>
          <p:nvPr>
            <p:ph idx="1" type="subTitle"/>
          </p:nvPr>
        </p:nvSpPr>
        <p:spPr>
          <a:xfrm>
            <a:off x="4379650" y="1868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4" name="Google Shape;214;p25"/>
          <p:cNvSpPr txBox="1"/>
          <p:nvPr>
            <p:ph idx="2" type="subTitle"/>
          </p:nvPr>
        </p:nvSpPr>
        <p:spPr>
          <a:xfrm>
            <a:off x="50515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idx="3" type="subTitle"/>
          </p:nvPr>
        </p:nvSpPr>
        <p:spPr>
          <a:xfrm>
            <a:off x="934238" y="18689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6" name="Google Shape;216;p25"/>
          <p:cNvSpPr txBox="1"/>
          <p:nvPr>
            <p:ph idx="4" type="subTitle"/>
          </p:nvPr>
        </p:nvSpPr>
        <p:spPr>
          <a:xfrm>
            <a:off x="1536188" y="2188088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idx="5" type="subTitle"/>
          </p:nvPr>
        </p:nvSpPr>
        <p:spPr>
          <a:xfrm>
            <a:off x="4379600" y="3770850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18" name="Google Shape;218;p25"/>
          <p:cNvSpPr txBox="1"/>
          <p:nvPr>
            <p:ph idx="6" type="subTitle"/>
          </p:nvPr>
        </p:nvSpPr>
        <p:spPr>
          <a:xfrm>
            <a:off x="50515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5"/>
          <p:cNvSpPr txBox="1"/>
          <p:nvPr>
            <p:ph idx="7" type="subTitle"/>
          </p:nvPr>
        </p:nvSpPr>
        <p:spPr>
          <a:xfrm>
            <a:off x="934238" y="3770850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20" name="Google Shape;220;p25"/>
          <p:cNvSpPr txBox="1"/>
          <p:nvPr>
            <p:ph idx="8" type="subTitle"/>
          </p:nvPr>
        </p:nvSpPr>
        <p:spPr>
          <a:xfrm>
            <a:off x="1536188" y="4089975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5"/>
          <p:cNvSpPr txBox="1"/>
          <p:nvPr>
            <p:ph hasCustomPrompt="1" idx="9" type="title"/>
          </p:nvPr>
        </p:nvSpPr>
        <p:spPr>
          <a:xfrm>
            <a:off x="2259638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2" name="Google Shape;222;p25"/>
          <p:cNvSpPr txBox="1"/>
          <p:nvPr>
            <p:ph hasCustomPrompt="1" idx="13" type="title"/>
          </p:nvPr>
        </p:nvSpPr>
        <p:spPr>
          <a:xfrm>
            <a:off x="5775063" y="1171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25"/>
          <p:cNvSpPr txBox="1"/>
          <p:nvPr>
            <p:ph hasCustomPrompt="1" idx="14" type="title"/>
          </p:nvPr>
        </p:nvSpPr>
        <p:spPr>
          <a:xfrm>
            <a:off x="2259638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4" name="Google Shape;224;p25"/>
          <p:cNvSpPr txBox="1"/>
          <p:nvPr>
            <p:ph hasCustomPrompt="1" idx="15" type="title"/>
          </p:nvPr>
        </p:nvSpPr>
        <p:spPr>
          <a:xfrm>
            <a:off x="5775063" y="3071125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5" name="Google Shape;225;p25"/>
          <p:cNvSpPr/>
          <p:nvPr/>
        </p:nvSpPr>
        <p:spPr>
          <a:xfrm rot="-5267561">
            <a:off x="-2166865" y="2462282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 rot="-5400000">
            <a:off x="-954332" y="1253578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 rot="5400000">
            <a:off x="-672825" y="41929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 rot="5400000">
            <a:off x="121363" y="313296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/>
          <p:nvPr/>
        </p:nvSpPr>
        <p:spPr>
          <a:xfrm rot="5400000">
            <a:off x="993813" y="264713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5"/>
          <p:cNvSpPr/>
          <p:nvPr/>
        </p:nvSpPr>
        <p:spPr>
          <a:xfrm rot="5400000">
            <a:off x="540138" y="12904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5"/>
          <p:cNvSpPr/>
          <p:nvPr/>
        </p:nvSpPr>
        <p:spPr>
          <a:xfrm rot="5400000">
            <a:off x="441438" y="27005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5"/>
          <p:cNvSpPr/>
          <p:nvPr/>
        </p:nvSpPr>
        <p:spPr>
          <a:xfrm rot="5532439">
            <a:off x="6598811" y="189753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5"/>
          <p:cNvSpPr/>
          <p:nvPr/>
        </p:nvSpPr>
        <p:spPr>
          <a:xfrm rot="5400000">
            <a:off x="7811366" y="2920743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5"/>
          <p:cNvSpPr/>
          <p:nvPr/>
        </p:nvSpPr>
        <p:spPr>
          <a:xfrm rot="-5400000">
            <a:off x="7826590" y="3732336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/>
          <p:nvPr/>
        </p:nvSpPr>
        <p:spPr>
          <a:xfrm rot="-5400000">
            <a:off x="8965800" y="184432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"/>
          <p:cNvSpPr/>
          <p:nvPr/>
        </p:nvSpPr>
        <p:spPr>
          <a:xfrm rot="-5400000">
            <a:off x="8612125" y="375164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5"/>
          <p:cNvSpPr/>
          <p:nvPr/>
        </p:nvSpPr>
        <p:spPr>
          <a:xfrm rot="-5400000">
            <a:off x="8710825" y="23415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5"/>
          <p:cNvSpPr/>
          <p:nvPr/>
        </p:nvSpPr>
        <p:spPr>
          <a:xfrm rot="-5400000">
            <a:off x="8158450" y="47773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>
            <p:ph type="title"/>
          </p:nvPr>
        </p:nvSpPr>
        <p:spPr>
          <a:xfrm>
            <a:off x="3373350" y="2938325"/>
            <a:ext cx="4044000" cy="49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100"/>
              <a:buNone/>
              <a:defRPr sz="3000"/>
            </a:lvl1pPr>
            <a:lvl2pPr lvl="1" rtl="0">
              <a:spcBef>
                <a:spcPts val="160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1" name="Google Shape;241;p26"/>
          <p:cNvSpPr txBox="1"/>
          <p:nvPr>
            <p:ph idx="1" type="subTitle"/>
          </p:nvPr>
        </p:nvSpPr>
        <p:spPr>
          <a:xfrm>
            <a:off x="1726650" y="1707450"/>
            <a:ext cx="5690700" cy="9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20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26"/>
          <p:cNvSpPr/>
          <p:nvPr/>
        </p:nvSpPr>
        <p:spPr>
          <a:xfrm>
            <a:off x="2301825" y="-81050"/>
            <a:ext cx="5472801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 rot="10800000">
            <a:off x="3105740" y="-321877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"/>
          <p:cNvSpPr/>
          <p:nvPr/>
        </p:nvSpPr>
        <p:spPr>
          <a:xfrm rot="-5400000">
            <a:off x="5094113" y="-67676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6"/>
          <p:cNvSpPr/>
          <p:nvPr/>
        </p:nvSpPr>
        <p:spPr>
          <a:xfrm rot="5400000">
            <a:off x="6553938" y="4582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"/>
          <p:cNvSpPr/>
          <p:nvPr/>
        </p:nvSpPr>
        <p:spPr>
          <a:xfrm rot="5400000">
            <a:off x="4522788" y="64931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/>
          <p:nvPr/>
        </p:nvSpPr>
        <p:spPr>
          <a:xfrm rot="5400000">
            <a:off x="8054788" y="9383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6"/>
          <p:cNvSpPr/>
          <p:nvPr/>
        </p:nvSpPr>
        <p:spPr>
          <a:xfrm rot="5400000">
            <a:off x="2853363" y="301738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6"/>
          <p:cNvSpPr/>
          <p:nvPr/>
        </p:nvSpPr>
        <p:spPr>
          <a:xfrm rot="5400000">
            <a:off x="2401288" y="539838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6"/>
          <p:cNvSpPr/>
          <p:nvPr/>
        </p:nvSpPr>
        <p:spPr>
          <a:xfrm rot="10800000">
            <a:off x="1820973" y="3982367"/>
            <a:ext cx="5577954" cy="1242133"/>
          </a:xfrm>
          <a:custGeom>
            <a:rect b="b" l="l" r="r" t="t"/>
            <a:pathLst>
              <a:path extrusionOk="0" h="48554" w="113987">
                <a:moveTo>
                  <a:pt x="1" y="1"/>
                </a:moveTo>
                <a:cubicBezTo>
                  <a:pt x="1664" y="4622"/>
                  <a:pt x="7395" y="8627"/>
                  <a:pt x="14480" y="9243"/>
                </a:cubicBezTo>
                <a:cubicBezTo>
                  <a:pt x="15269" y="9310"/>
                  <a:pt x="16057" y="9341"/>
                  <a:pt x="16844" y="9341"/>
                </a:cubicBezTo>
                <a:cubicBezTo>
                  <a:pt x="26954" y="9341"/>
                  <a:pt x="36902" y="4191"/>
                  <a:pt x="46543" y="4191"/>
                </a:cubicBezTo>
                <a:cubicBezTo>
                  <a:pt x="48520" y="4191"/>
                  <a:pt x="50484" y="4408"/>
                  <a:pt x="52434" y="4930"/>
                </a:cubicBezTo>
                <a:cubicBezTo>
                  <a:pt x="59335" y="6717"/>
                  <a:pt x="63032" y="11831"/>
                  <a:pt x="63833" y="16760"/>
                </a:cubicBezTo>
                <a:cubicBezTo>
                  <a:pt x="64634" y="21750"/>
                  <a:pt x="63155" y="26680"/>
                  <a:pt x="62970" y="31609"/>
                </a:cubicBezTo>
                <a:cubicBezTo>
                  <a:pt x="62847" y="36538"/>
                  <a:pt x="64264" y="41898"/>
                  <a:pt x="69563" y="45349"/>
                </a:cubicBezTo>
                <a:cubicBezTo>
                  <a:pt x="73005" y="47564"/>
                  <a:pt x="77580" y="48553"/>
                  <a:pt x="82312" y="48553"/>
                </a:cubicBezTo>
                <a:cubicBezTo>
                  <a:pt x="88505" y="48553"/>
                  <a:pt x="94967" y="46857"/>
                  <a:pt x="99507" y="43993"/>
                </a:cubicBezTo>
                <a:cubicBezTo>
                  <a:pt x="107579" y="38941"/>
                  <a:pt x="110906" y="31362"/>
                  <a:pt x="112508" y="24030"/>
                </a:cubicBezTo>
                <a:cubicBezTo>
                  <a:pt x="113987" y="17253"/>
                  <a:pt x="112262" y="3821"/>
                  <a:pt x="103820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6"/>
          <p:cNvSpPr/>
          <p:nvPr/>
        </p:nvSpPr>
        <p:spPr>
          <a:xfrm>
            <a:off x="4175688" y="4603443"/>
            <a:ext cx="2419310" cy="8618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6"/>
          <p:cNvSpPr/>
          <p:nvPr/>
        </p:nvSpPr>
        <p:spPr>
          <a:xfrm rot="5400000">
            <a:off x="3798057" y="3940705"/>
            <a:ext cx="969192" cy="1790903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6"/>
          <p:cNvSpPr/>
          <p:nvPr/>
        </p:nvSpPr>
        <p:spPr>
          <a:xfrm rot="-5400000">
            <a:off x="2853375" y="43630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6"/>
          <p:cNvSpPr/>
          <p:nvPr/>
        </p:nvSpPr>
        <p:spPr>
          <a:xfrm rot="-5400000">
            <a:off x="5079550" y="439543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6"/>
          <p:cNvSpPr/>
          <p:nvPr/>
        </p:nvSpPr>
        <p:spPr>
          <a:xfrm rot="-5400000">
            <a:off x="1555000" y="484155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6"/>
          <p:cNvSpPr/>
          <p:nvPr/>
        </p:nvSpPr>
        <p:spPr>
          <a:xfrm rot="-5400000">
            <a:off x="6683875" y="467820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6"/>
          <p:cNvSpPr/>
          <p:nvPr/>
        </p:nvSpPr>
        <p:spPr>
          <a:xfrm rot="-5400000">
            <a:off x="7201050" y="4504906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60" name="Google Shape;260;p27"/>
          <p:cNvSpPr txBox="1"/>
          <p:nvPr>
            <p:ph hasCustomPrompt="1" idx="2" type="title"/>
          </p:nvPr>
        </p:nvSpPr>
        <p:spPr>
          <a:xfrm>
            <a:off x="884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1" name="Google Shape;261;p27"/>
          <p:cNvSpPr txBox="1"/>
          <p:nvPr>
            <p:ph idx="1" type="subTitle"/>
          </p:nvPr>
        </p:nvSpPr>
        <p:spPr>
          <a:xfrm>
            <a:off x="1099425" y="2130913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27"/>
          <p:cNvSpPr txBox="1"/>
          <p:nvPr>
            <p:ph hasCustomPrompt="1" idx="3" type="title"/>
          </p:nvPr>
        </p:nvSpPr>
        <p:spPr>
          <a:xfrm>
            <a:off x="5058798" y="14991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3" name="Google Shape;263;p27"/>
          <p:cNvSpPr txBox="1"/>
          <p:nvPr>
            <p:ph idx="4" type="subTitle"/>
          </p:nvPr>
        </p:nvSpPr>
        <p:spPr>
          <a:xfrm>
            <a:off x="5273425" y="2130925"/>
            <a:ext cx="2771100" cy="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27"/>
          <p:cNvSpPr txBox="1"/>
          <p:nvPr>
            <p:ph hasCustomPrompt="1" idx="5" type="title"/>
          </p:nvPr>
        </p:nvSpPr>
        <p:spPr>
          <a:xfrm>
            <a:off x="2971798" y="3109475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65" name="Google Shape;265;p27"/>
          <p:cNvSpPr txBox="1"/>
          <p:nvPr>
            <p:ph idx="6" type="subTitle"/>
          </p:nvPr>
        </p:nvSpPr>
        <p:spPr>
          <a:xfrm>
            <a:off x="3186425" y="3740725"/>
            <a:ext cx="27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27"/>
          <p:cNvSpPr/>
          <p:nvPr/>
        </p:nvSpPr>
        <p:spPr>
          <a:xfrm flipH="1" rot="10800000">
            <a:off x="6626826" y="3797502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7"/>
          <p:cNvSpPr/>
          <p:nvPr/>
        </p:nvSpPr>
        <p:spPr>
          <a:xfrm flipH="1" rot="10800000">
            <a:off x="6287025" y="4590289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7"/>
          <p:cNvSpPr/>
          <p:nvPr/>
        </p:nvSpPr>
        <p:spPr>
          <a:xfrm flipH="1">
            <a:off x="6239900" y="47422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"/>
          <p:cNvSpPr/>
          <p:nvPr/>
        </p:nvSpPr>
        <p:spPr>
          <a:xfrm flipH="1">
            <a:off x="7868588" y="44840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7"/>
          <p:cNvSpPr/>
          <p:nvPr/>
        </p:nvSpPr>
        <p:spPr>
          <a:xfrm flipH="1">
            <a:off x="7496815" y="4087142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7"/>
          <p:cNvSpPr/>
          <p:nvPr/>
        </p:nvSpPr>
        <p:spPr>
          <a:xfrm flipH="1">
            <a:off x="8130075" y="40871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7"/>
          <p:cNvSpPr/>
          <p:nvPr/>
        </p:nvSpPr>
        <p:spPr>
          <a:xfrm flipH="1">
            <a:off x="8852338" y="3444788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7"/>
          <p:cNvSpPr/>
          <p:nvPr/>
        </p:nvSpPr>
        <p:spPr>
          <a:xfrm flipH="1">
            <a:off x="-249101" y="82083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7"/>
          <p:cNvSpPr/>
          <p:nvPr/>
        </p:nvSpPr>
        <p:spPr>
          <a:xfrm flipH="1">
            <a:off x="40728" y="-26426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"/>
          <p:cNvSpPr/>
          <p:nvPr/>
        </p:nvSpPr>
        <p:spPr>
          <a:xfrm flipH="1" rot="10800000">
            <a:off x="1156313" y="4300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"/>
          <p:cNvSpPr/>
          <p:nvPr/>
        </p:nvSpPr>
        <p:spPr>
          <a:xfrm flipH="1" rot="10800000">
            <a:off x="-299025" y="-6351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7"/>
          <p:cNvSpPr/>
          <p:nvPr/>
        </p:nvSpPr>
        <p:spPr>
          <a:xfrm flipH="1" rot="10800000">
            <a:off x="959925" y="89178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7"/>
          <p:cNvSpPr/>
          <p:nvPr/>
        </p:nvSpPr>
        <p:spPr>
          <a:xfrm flipH="1">
            <a:off x="2802975" y="232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 flipH="1" rot="10800000">
            <a:off x="172563" y="146935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/>
          <p:nvPr>
            <p:ph type="title"/>
          </p:nvPr>
        </p:nvSpPr>
        <p:spPr>
          <a:xfrm>
            <a:off x="2129125" y="363275"/>
            <a:ext cx="48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82" name="Google Shape;282;p28"/>
          <p:cNvSpPr/>
          <p:nvPr/>
        </p:nvSpPr>
        <p:spPr>
          <a:xfrm flipH="1">
            <a:off x="-141518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"/>
          <p:cNvSpPr/>
          <p:nvPr/>
        </p:nvSpPr>
        <p:spPr>
          <a:xfrm flipH="1" rot="10800000">
            <a:off x="-241297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8"/>
          <p:cNvSpPr/>
          <p:nvPr/>
        </p:nvSpPr>
        <p:spPr>
          <a:xfrm rot="-10484947">
            <a:off x="-69791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8"/>
          <p:cNvSpPr/>
          <p:nvPr/>
        </p:nvSpPr>
        <p:spPr>
          <a:xfrm flipH="1" rot="10800000">
            <a:off x="1759263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8"/>
          <p:cNvSpPr/>
          <p:nvPr/>
        </p:nvSpPr>
        <p:spPr>
          <a:xfrm flipH="1" rot="10800000">
            <a:off x="869351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"/>
          <p:cNvSpPr/>
          <p:nvPr/>
        </p:nvSpPr>
        <p:spPr>
          <a:xfrm flipH="1" rot="10800000">
            <a:off x="91151" y="12623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4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/>
          <p:nvPr>
            <p:ph type="title"/>
          </p:nvPr>
        </p:nvSpPr>
        <p:spPr>
          <a:xfrm>
            <a:off x="2846475" y="363275"/>
            <a:ext cx="345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idx="1" type="subTitle"/>
          </p:nvPr>
        </p:nvSpPr>
        <p:spPr>
          <a:xfrm>
            <a:off x="788350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2" type="subTitle"/>
          </p:nvPr>
        </p:nvSpPr>
        <p:spPr>
          <a:xfrm>
            <a:off x="53817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2" name="Google Shape;292;p29"/>
          <p:cNvSpPr txBox="1"/>
          <p:nvPr>
            <p:ph idx="3" type="subTitle"/>
          </p:nvPr>
        </p:nvSpPr>
        <p:spPr>
          <a:xfrm>
            <a:off x="5158975" y="1645450"/>
            <a:ext cx="27045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4" name="Google Shape;294;p29"/>
          <p:cNvSpPr/>
          <p:nvPr/>
        </p:nvSpPr>
        <p:spPr>
          <a:xfrm flipH="1" rot="-10350985">
            <a:off x="6450155" y="-124771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9"/>
          <p:cNvSpPr/>
          <p:nvPr/>
        </p:nvSpPr>
        <p:spPr>
          <a:xfrm flipH="1">
            <a:off x="8345826" y="984624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9"/>
          <p:cNvSpPr/>
          <p:nvPr/>
        </p:nvSpPr>
        <p:spPr>
          <a:xfrm flipH="1">
            <a:off x="8977776" y="132544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9"/>
          <p:cNvSpPr/>
          <p:nvPr/>
        </p:nvSpPr>
        <p:spPr>
          <a:xfrm flipH="1">
            <a:off x="6236651" y="1883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9"/>
          <p:cNvSpPr/>
          <p:nvPr/>
        </p:nvSpPr>
        <p:spPr>
          <a:xfrm flipH="1">
            <a:off x="7070376" y="539299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"/>
          <p:cNvSpPr/>
          <p:nvPr/>
        </p:nvSpPr>
        <p:spPr>
          <a:xfrm>
            <a:off x="7168769" y="-99365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 flipH="1" rot="10800000">
            <a:off x="7678176" y="-210266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9"/>
          <p:cNvSpPr/>
          <p:nvPr/>
        </p:nvSpPr>
        <p:spPr>
          <a:xfrm rot="10350985">
            <a:off x="-562292" y="-173408"/>
            <a:ext cx="3444934" cy="1167477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9"/>
          <p:cNvSpPr/>
          <p:nvPr/>
        </p:nvSpPr>
        <p:spPr>
          <a:xfrm>
            <a:off x="823471" y="935986"/>
            <a:ext cx="163500" cy="163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9"/>
          <p:cNvSpPr/>
          <p:nvPr/>
        </p:nvSpPr>
        <p:spPr>
          <a:xfrm>
            <a:off x="256621" y="1276811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9"/>
          <p:cNvSpPr/>
          <p:nvPr/>
        </p:nvSpPr>
        <p:spPr>
          <a:xfrm>
            <a:off x="2997746" y="139736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2164021" y="490661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9"/>
          <p:cNvSpPr/>
          <p:nvPr/>
        </p:nvSpPr>
        <p:spPr>
          <a:xfrm flipH="1">
            <a:off x="-353582" y="-148002"/>
            <a:ext cx="2517610" cy="104157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9"/>
          <p:cNvSpPr/>
          <p:nvPr/>
        </p:nvSpPr>
        <p:spPr>
          <a:xfrm rot="10800000">
            <a:off x="-402608" y="-258904"/>
            <a:ext cx="2057229" cy="778974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CUSTOM_5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0"/>
          <p:cNvSpPr txBox="1"/>
          <p:nvPr>
            <p:ph type="title"/>
          </p:nvPr>
        </p:nvSpPr>
        <p:spPr>
          <a:xfrm>
            <a:off x="2141950" y="19229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0" name="Google Shape;310;p30"/>
          <p:cNvSpPr txBox="1"/>
          <p:nvPr>
            <p:ph idx="1" type="subTitle"/>
          </p:nvPr>
        </p:nvSpPr>
        <p:spPr>
          <a:xfrm>
            <a:off x="2142050" y="2757125"/>
            <a:ext cx="48600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0"/>
          <p:cNvSpPr/>
          <p:nvPr/>
        </p:nvSpPr>
        <p:spPr>
          <a:xfrm rot="-5400000">
            <a:off x="-1029861" y="815281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"/>
          <p:cNvSpPr/>
          <p:nvPr/>
        </p:nvSpPr>
        <p:spPr>
          <a:xfrm rot="-5400000">
            <a:off x="-1888219" y="1592238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30"/>
          <p:cNvSpPr/>
          <p:nvPr/>
        </p:nvSpPr>
        <p:spPr>
          <a:xfrm rot="5400000">
            <a:off x="387256" y="36107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30"/>
          <p:cNvSpPr/>
          <p:nvPr/>
        </p:nvSpPr>
        <p:spPr>
          <a:xfrm rot="5400000">
            <a:off x="603369" y="172221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 rot="5400000">
            <a:off x="-751978" y="255224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"/>
          <p:cNvSpPr/>
          <p:nvPr/>
        </p:nvSpPr>
        <p:spPr>
          <a:xfrm rot="5400000">
            <a:off x="1033906" y="1143081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 rot="5400000">
            <a:off x="1978444" y="2009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0"/>
          <p:cNvSpPr/>
          <p:nvPr/>
        </p:nvSpPr>
        <p:spPr>
          <a:xfrm rot="5400000">
            <a:off x="6115544" y="2556136"/>
            <a:ext cx="4058317" cy="1729782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"/>
          <p:cNvSpPr/>
          <p:nvPr/>
        </p:nvSpPr>
        <p:spPr>
          <a:xfrm rot="5400000">
            <a:off x="6901950" y="2423794"/>
            <a:ext cx="4130269" cy="1085168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30"/>
          <p:cNvSpPr/>
          <p:nvPr/>
        </p:nvSpPr>
        <p:spPr>
          <a:xfrm rot="-5400000">
            <a:off x="8658344" y="13917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0"/>
          <p:cNvSpPr/>
          <p:nvPr/>
        </p:nvSpPr>
        <p:spPr>
          <a:xfrm rot="-5400000">
            <a:off x="8377131" y="32154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30"/>
          <p:cNvSpPr/>
          <p:nvPr/>
        </p:nvSpPr>
        <p:spPr>
          <a:xfrm rot="-5400000">
            <a:off x="7021777" y="3324160"/>
            <a:ext cx="2874201" cy="1521816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0"/>
          <p:cNvSpPr/>
          <p:nvPr/>
        </p:nvSpPr>
        <p:spPr>
          <a:xfrm rot="-5400000">
            <a:off x="8011694" y="385941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0"/>
          <p:cNvSpPr/>
          <p:nvPr/>
        </p:nvSpPr>
        <p:spPr>
          <a:xfrm rot="-5400000">
            <a:off x="7002056" y="49176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1"/>
          <p:cNvSpPr txBox="1"/>
          <p:nvPr>
            <p:ph type="title"/>
          </p:nvPr>
        </p:nvSpPr>
        <p:spPr>
          <a:xfrm>
            <a:off x="3145775" y="363275"/>
            <a:ext cx="28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7" name="Google Shape;327;p31"/>
          <p:cNvSpPr txBox="1"/>
          <p:nvPr>
            <p:ph idx="1" type="subTitle"/>
          </p:nvPr>
        </p:nvSpPr>
        <p:spPr>
          <a:xfrm>
            <a:off x="3328941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28" name="Google Shape;328;p31"/>
          <p:cNvSpPr txBox="1"/>
          <p:nvPr>
            <p:ph idx="2" type="subTitle"/>
          </p:nvPr>
        </p:nvSpPr>
        <p:spPr>
          <a:xfrm>
            <a:off x="3610941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1"/>
          <p:cNvSpPr txBox="1"/>
          <p:nvPr>
            <p:ph idx="3" type="subTitle"/>
          </p:nvPr>
        </p:nvSpPr>
        <p:spPr>
          <a:xfrm>
            <a:off x="6596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30" name="Google Shape;330;p31"/>
          <p:cNvSpPr txBox="1"/>
          <p:nvPr>
            <p:ph idx="4" type="subTitle"/>
          </p:nvPr>
        </p:nvSpPr>
        <p:spPr>
          <a:xfrm>
            <a:off x="9416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1"/>
          <p:cNvSpPr txBox="1"/>
          <p:nvPr>
            <p:ph idx="5" type="subTitle"/>
          </p:nvPr>
        </p:nvSpPr>
        <p:spPr>
          <a:xfrm>
            <a:off x="3328941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32" name="Google Shape;332;p31"/>
          <p:cNvSpPr txBox="1"/>
          <p:nvPr>
            <p:ph idx="6" type="subTitle"/>
          </p:nvPr>
        </p:nvSpPr>
        <p:spPr>
          <a:xfrm>
            <a:off x="3610941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31"/>
          <p:cNvSpPr txBox="1"/>
          <p:nvPr>
            <p:ph idx="7" type="subTitle"/>
          </p:nvPr>
        </p:nvSpPr>
        <p:spPr>
          <a:xfrm>
            <a:off x="6596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34" name="Google Shape;334;p31"/>
          <p:cNvSpPr txBox="1"/>
          <p:nvPr>
            <p:ph idx="8" type="subTitle"/>
          </p:nvPr>
        </p:nvSpPr>
        <p:spPr>
          <a:xfrm>
            <a:off x="9416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31"/>
          <p:cNvSpPr txBox="1"/>
          <p:nvPr>
            <p:ph idx="9" type="subTitle"/>
          </p:nvPr>
        </p:nvSpPr>
        <p:spPr>
          <a:xfrm>
            <a:off x="5998216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36" name="Google Shape;336;p31"/>
          <p:cNvSpPr txBox="1"/>
          <p:nvPr>
            <p:ph idx="13" type="subTitle"/>
          </p:nvPr>
        </p:nvSpPr>
        <p:spPr>
          <a:xfrm>
            <a:off x="6280216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7" name="Google Shape;337;p31"/>
          <p:cNvSpPr txBox="1"/>
          <p:nvPr>
            <p:ph idx="14" type="subTitle"/>
          </p:nvPr>
        </p:nvSpPr>
        <p:spPr>
          <a:xfrm>
            <a:off x="5998216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38" name="Google Shape;338;p31"/>
          <p:cNvSpPr txBox="1"/>
          <p:nvPr>
            <p:ph idx="15" type="subTitle"/>
          </p:nvPr>
        </p:nvSpPr>
        <p:spPr>
          <a:xfrm>
            <a:off x="6280216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31"/>
          <p:cNvSpPr/>
          <p:nvPr/>
        </p:nvSpPr>
        <p:spPr>
          <a:xfrm>
            <a:off x="5587299" y="-2095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1"/>
          <p:cNvSpPr/>
          <p:nvPr/>
        </p:nvSpPr>
        <p:spPr>
          <a:xfrm flipH="1" rot="10800000">
            <a:off x="6906325" y="-5251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1"/>
          <p:cNvSpPr/>
          <p:nvPr/>
        </p:nvSpPr>
        <p:spPr>
          <a:xfrm rot="-3279262">
            <a:off x="7901589" y="-9730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31"/>
          <p:cNvSpPr/>
          <p:nvPr/>
        </p:nvSpPr>
        <p:spPr>
          <a:xfrm rot="10800000">
            <a:off x="6406991" y="1135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1"/>
          <p:cNvSpPr/>
          <p:nvPr/>
        </p:nvSpPr>
        <p:spPr>
          <a:xfrm rot="10800000">
            <a:off x="8154416" y="3498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1"/>
          <p:cNvSpPr/>
          <p:nvPr/>
        </p:nvSpPr>
        <p:spPr>
          <a:xfrm rot="10800000">
            <a:off x="7681066" y="7390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1"/>
          <p:cNvSpPr/>
          <p:nvPr/>
        </p:nvSpPr>
        <p:spPr>
          <a:xfrm flipH="1">
            <a:off x="-3333926" y="-210750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 rot="10800000">
            <a:off x="-142195" y="-526351"/>
            <a:ext cx="2379314" cy="972101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1"/>
          <p:cNvSpPr/>
          <p:nvPr/>
        </p:nvSpPr>
        <p:spPr>
          <a:xfrm flipH="1" rot="3279262">
            <a:off x="-162965" y="-974208"/>
            <a:ext cx="1404819" cy="2093810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1"/>
          <p:cNvSpPr/>
          <p:nvPr/>
        </p:nvSpPr>
        <p:spPr>
          <a:xfrm flipH="1" rot="10800000">
            <a:off x="2572953" y="112393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1"/>
          <p:cNvSpPr/>
          <p:nvPr/>
        </p:nvSpPr>
        <p:spPr>
          <a:xfrm flipH="1" rot="10800000">
            <a:off x="890628" y="348668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1"/>
          <p:cNvSpPr/>
          <p:nvPr/>
        </p:nvSpPr>
        <p:spPr>
          <a:xfrm flipH="1" rot="10800000">
            <a:off x="201303" y="10527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1"/>
          <p:cNvSpPr/>
          <p:nvPr/>
        </p:nvSpPr>
        <p:spPr>
          <a:xfrm flipH="1" rot="10800000">
            <a:off x="1363978" y="737868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1"/>
          <p:cNvSpPr/>
          <p:nvPr/>
        </p:nvSpPr>
        <p:spPr>
          <a:xfrm rot="10800000">
            <a:off x="8843741" y="1053943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7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"/>
          <p:cNvSpPr txBox="1"/>
          <p:nvPr>
            <p:ph type="title"/>
          </p:nvPr>
        </p:nvSpPr>
        <p:spPr>
          <a:xfrm>
            <a:off x="1543350" y="363275"/>
            <a:ext cx="605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5" name="Google Shape;355;p32"/>
          <p:cNvSpPr txBox="1"/>
          <p:nvPr>
            <p:ph idx="1" type="subTitle"/>
          </p:nvPr>
        </p:nvSpPr>
        <p:spPr>
          <a:xfrm>
            <a:off x="4875632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6" name="Google Shape;356;p32"/>
          <p:cNvSpPr txBox="1"/>
          <p:nvPr>
            <p:ph idx="2" type="subTitle"/>
          </p:nvPr>
        </p:nvSpPr>
        <p:spPr>
          <a:xfrm>
            <a:off x="5157563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2"/>
          <p:cNvSpPr txBox="1"/>
          <p:nvPr>
            <p:ph idx="3" type="subTitle"/>
          </p:nvPr>
        </p:nvSpPr>
        <p:spPr>
          <a:xfrm>
            <a:off x="1782263" y="1904475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58" name="Google Shape;358;p32"/>
          <p:cNvSpPr txBox="1"/>
          <p:nvPr>
            <p:ph idx="4" type="subTitle"/>
          </p:nvPr>
        </p:nvSpPr>
        <p:spPr>
          <a:xfrm>
            <a:off x="2064375" y="2223600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5" type="subTitle"/>
          </p:nvPr>
        </p:nvSpPr>
        <p:spPr>
          <a:xfrm>
            <a:off x="4875600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60" name="Google Shape;360;p32"/>
          <p:cNvSpPr txBox="1"/>
          <p:nvPr>
            <p:ph idx="6" type="subTitle"/>
          </p:nvPr>
        </p:nvSpPr>
        <p:spPr>
          <a:xfrm>
            <a:off x="5157563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32"/>
          <p:cNvSpPr txBox="1"/>
          <p:nvPr>
            <p:ph idx="7" type="subTitle"/>
          </p:nvPr>
        </p:nvSpPr>
        <p:spPr>
          <a:xfrm>
            <a:off x="1782263" y="381450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62" name="Google Shape;362;p32"/>
          <p:cNvSpPr txBox="1"/>
          <p:nvPr>
            <p:ph idx="8" type="subTitle"/>
          </p:nvPr>
        </p:nvSpPr>
        <p:spPr>
          <a:xfrm>
            <a:off x="2064375" y="4133628"/>
            <a:ext cx="1922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3" name="Google Shape;363;p32"/>
          <p:cNvSpPr/>
          <p:nvPr/>
        </p:nvSpPr>
        <p:spPr>
          <a:xfrm flipH="1" rot="-5400000">
            <a:off x="-3096997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"/>
          <p:cNvSpPr/>
          <p:nvPr/>
        </p:nvSpPr>
        <p:spPr>
          <a:xfrm rot="5400000">
            <a:off x="-1921300" y="309843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/>
          <p:nvPr/>
        </p:nvSpPr>
        <p:spPr>
          <a:xfrm flipH="1" rot="147">
            <a:off x="-401896" y="3180097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32"/>
          <p:cNvSpPr/>
          <p:nvPr/>
        </p:nvSpPr>
        <p:spPr>
          <a:xfrm flipH="1" rot="-5400000">
            <a:off x="839461" y="386456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2"/>
          <p:cNvSpPr/>
          <p:nvPr/>
        </p:nvSpPr>
        <p:spPr>
          <a:xfrm flipH="1" rot="-5400000">
            <a:off x="376511" y="108498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2"/>
          <p:cNvSpPr/>
          <p:nvPr/>
        </p:nvSpPr>
        <p:spPr>
          <a:xfrm flipH="1" rot="-5400000">
            <a:off x="948986" y="173088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/>
          <p:nvPr/>
        </p:nvSpPr>
        <p:spPr>
          <a:xfrm flipH="1" rot="5400000">
            <a:off x="5330692" y="2192121"/>
            <a:ext cx="6890071" cy="880003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2"/>
          <p:cNvSpPr/>
          <p:nvPr/>
        </p:nvSpPr>
        <p:spPr>
          <a:xfrm rot="-5400000">
            <a:off x="6773240" y="988358"/>
            <a:ext cx="4271825" cy="1177450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2"/>
          <p:cNvSpPr/>
          <p:nvPr/>
        </p:nvSpPr>
        <p:spPr>
          <a:xfrm flipH="1" rot="-10799853">
            <a:off x="8120822" y="-9700"/>
            <a:ext cx="1404839" cy="2093848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2"/>
          <p:cNvSpPr/>
          <p:nvPr/>
        </p:nvSpPr>
        <p:spPr>
          <a:xfrm flipH="1" rot="5400000">
            <a:off x="7855079" y="51188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32"/>
          <p:cNvSpPr/>
          <p:nvPr/>
        </p:nvSpPr>
        <p:spPr>
          <a:xfrm flipH="1" rot="5400000">
            <a:off x="8120804" y="123618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2"/>
          <p:cNvSpPr/>
          <p:nvPr/>
        </p:nvSpPr>
        <p:spPr>
          <a:xfrm flipH="1" rot="5400000">
            <a:off x="8583754" y="4015757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2"/>
          <p:cNvSpPr/>
          <p:nvPr/>
        </p:nvSpPr>
        <p:spPr>
          <a:xfrm flipH="1" rot="5400000">
            <a:off x="8076379" y="343465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 flipH="1" rot="-5400000">
            <a:off x="1170286" y="465366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8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3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379" name="Google Shape;379;p33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Josefin Sans"/>
              <a:buNone/>
              <a:defRPr sz="15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0" name="Google Shape;380;p33"/>
          <p:cNvSpPr/>
          <p:nvPr/>
        </p:nvSpPr>
        <p:spPr>
          <a:xfrm flipH="1" rot="-132439">
            <a:off x="305871" y="-39916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3"/>
          <p:cNvSpPr/>
          <p:nvPr/>
        </p:nvSpPr>
        <p:spPr>
          <a:xfrm flipH="1">
            <a:off x="402459" y="-132676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3"/>
          <p:cNvSpPr/>
          <p:nvPr/>
        </p:nvSpPr>
        <p:spPr>
          <a:xfrm flipH="1" rot="10800000">
            <a:off x="-272112" y="-10878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3"/>
          <p:cNvSpPr/>
          <p:nvPr/>
        </p:nvSpPr>
        <p:spPr>
          <a:xfrm flipH="1" rot="10800000">
            <a:off x="402451" y="108648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33"/>
          <p:cNvSpPr/>
          <p:nvPr/>
        </p:nvSpPr>
        <p:spPr>
          <a:xfrm flipH="1" rot="10800000">
            <a:off x="1153051" y="648062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33"/>
          <p:cNvSpPr/>
          <p:nvPr/>
        </p:nvSpPr>
        <p:spPr>
          <a:xfrm flipH="1" rot="10800000">
            <a:off x="2859751" y="301212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33"/>
          <p:cNvSpPr/>
          <p:nvPr/>
        </p:nvSpPr>
        <p:spPr>
          <a:xfrm rot="-10667561">
            <a:off x="305871" y="4393835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3"/>
          <p:cNvSpPr/>
          <p:nvPr/>
        </p:nvSpPr>
        <p:spPr>
          <a:xfrm rot="10800000">
            <a:off x="402459" y="4301097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3"/>
          <p:cNvSpPr/>
          <p:nvPr/>
        </p:nvSpPr>
        <p:spPr>
          <a:xfrm>
            <a:off x="-272112" y="4156612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33"/>
          <p:cNvSpPr/>
          <p:nvPr/>
        </p:nvSpPr>
        <p:spPr>
          <a:xfrm>
            <a:off x="402451" y="3949699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3"/>
          <p:cNvSpPr/>
          <p:nvPr/>
        </p:nvSpPr>
        <p:spPr>
          <a:xfrm>
            <a:off x="1153051" y="438812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33"/>
          <p:cNvSpPr/>
          <p:nvPr/>
        </p:nvSpPr>
        <p:spPr>
          <a:xfrm>
            <a:off x="2859751" y="47349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3"/>
          <p:cNvSpPr/>
          <p:nvPr/>
        </p:nvSpPr>
        <p:spPr>
          <a:xfrm>
            <a:off x="5246676" y="4818274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3"/>
          <p:cNvSpPr/>
          <p:nvPr/>
        </p:nvSpPr>
        <p:spPr>
          <a:xfrm flipH="1" rot="10800000">
            <a:off x="5246676" y="1531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7_1"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4"/>
          <p:cNvSpPr txBox="1"/>
          <p:nvPr>
            <p:ph type="title"/>
          </p:nvPr>
        </p:nvSpPr>
        <p:spPr>
          <a:xfrm>
            <a:off x="2693850" y="363275"/>
            <a:ext cx="375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6" name="Google Shape;396;p34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7" name="Google Shape;397;p34"/>
          <p:cNvSpPr txBox="1"/>
          <p:nvPr>
            <p:ph idx="2" type="subTitle"/>
          </p:nvPr>
        </p:nvSpPr>
        <p:spPr>
          <a:xfrm>
            <a:off x="4958476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34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399" name="Google Shape;399;p34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34"/>
          <p:cNvSpPr txBox="1"/>
          <p:nvPr>
            <p:ph idx="5" type="subTitle"/>
          </p:nvPr>
        </p:nvSpPr>
        <p:spPr>
          <a:xfrm>
            <a:off x="46558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01" name="Google Shape;401;p34"/>
          <p:cNvSpPr txBox="1"/>
          <p:nvPr>
            <p:ph idx="6" type="subTitle"/>
          </p:nvPr>
        </p:nvSpPr>
        <p:spPr>
          <a:xfrm>
            <a:off x="4958476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34"/>
          <p:cNvSpPr txBox="1"/>
          <p:nvPr>
            <p:ph idx="7" type="subTitle"/>
          </p:nvPr>
        </p:nvSpPr>
        <p:spPr>
          <a:xfrm>
            <a:off x="14428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03" name="Google Shape;403;p34"/>
          <p:cNvSpPr txBox="1"/>
          <p:nvPr>
            <p:ph idx="8" type="subTitle"/>
          </p:nvPr>
        </p:nvSpPr>
        <p:spPr>
          <a:xfrm>
            <a:off x="1745688" y="3479274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4"/>
          <p:cNvSpPr/>
          <p:nvPr/>
        </p:nvSpPr>
        <p:spPr>
          <a:xfrm flipH="1" rot="-5532439">
            <a:off x="-2045052" y="2322174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4"/>
          <p:cNvSpPr/>
          <p:nvPr/>
        </p:nvSpPr>
        <p:spPr>
          <a:xfrm flipH="1" rot="-5400000">
            <a:off x="-832519" y="2826431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34"/>
          <p:cNvSpPr/>
          <p:nvPr/>
        </p:nvSpPr>
        <p:spPr>
          <a:xfrm flipH="1" rot="5400000">
            <a:off x="-551012" y="3638024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34"/>
          <p:cNvSpPr/>
          <p:nvPr/>
        </p:nvSpPr>
        <p:spPr>
          <a:xfrm flipH="1" rot="5400000">
            <a:off x="1100376" y="4407937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4"/>
          <p:cNvSpPr/>
          <p:nvPr/>
        </p:nvSpPr>
        <p:spPr>
          <a:xfrm flipH="1" rot="5400000">
            <a:off x="661951" y="3657337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34"/>
          <p:cNvSpPr/>
          <p:nvPr/>
        </p:nvSpPr>
        <p:spPr>
          <a:xfrm flipH="1" rot="5400000">
            <a:off x="315101" y="1950637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4"/>
          <p:cNvSpPr/>
          <p:nvPr/>
        </p:nvSpPr>
        <p:spPr>
          <a:xfrm flipH="1" rot="5400000">
            <a:off x="458251" y="248212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4"/>
          <p:cNvSpPr/>
          <p:nvPr/>
        </p:nvSpPr>
        <p:spPr>
          <a:xfrm flipH="1" rot="5267561">
            <a:off x="6370324" y="1912069"/>
            <a:ext cx="4818716" cy="780968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4"/>
          <p:cNvSpPr/>
          <p:nvPr/>
        </p:nvSpPr>
        <p:spPr>
          <a:xfrm flipH="1" rot="5400000">
            <a:off x="7582879" y="1222315"/>
            <a:ext cx="2393629" cy="966464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4"/>
          <p:cNvSpPr/>
          <p:nvPr/>
        </p:nvSpPr>
        <p:spPr>
          <a:xfrm flipH="1" rot="-5400000">
            <a:off x="7598103" y="388035"/>
            <a:ext cx="2096898" cy="989152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34"/>
          <p:cNvSpPr/>
          <p:nvPr/>
        </p:nvSpPr>
        <p:spPr>
          <a:xfrm flipH="1" rot="-5400000">
            <a:off x="7945213" y="508574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4"/>
          <p:cNvSpPr/>
          <p:nvPr/>
        </p:nvSpPr>
        <p:spPr>
          <a:xfrm flipH="1" rot="-5400000">
            <a:off x="8383638" y="125917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4"/>
          <p:cNvSpPr/>
          <p:nvPr/>
        </p:nvSpPr>
        <p:spPr>
          <a:xfrm flipH="1" rot="-5400000">
            <a:off x="8730488" y="296587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4"/>
          <p:cNvSpPr/>
          <p:nvPr/>
        </p:nvSpPr>
        <p:spPr>
          <a:xfrm flipH="1" rot="-5400000">
            <a:off x="8522238" y="4603499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9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5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20" name="Google Shape;420;p35"/>
          <p:cNvSpPr txBox="1"/>
          <p:nvPr>
            <p:ph idx="1" type="subTitle"/>
          </p:nvPr>
        </p:nvSpPr>
        <p:spPr>
          <a:xfrm>
            <a:off x="3328957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21" name="Google Shape;421;p35"/>
          <p:cNvSpPr txBox="1"/>
          <p:nvPr>
            <p:ph idx="2" type="subTitle"/>
          </p:nvPr>
        </p:nvSpPr>
        <p:spPr>
          <a:xfrm>
            <a:off x="3482707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5"/>
          <p:cNvSpPr txBox="1"/>
          <p:nvPr>
            <p:ph idx="3" type="subTitle"/>
          </p:nvPr>
        </p:nvSpPr>
        <p:spPr>
          <a:xfrm>
            <a:off x="791813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23" name="Google Shape;423;p35"/>
          <p:cNvSpPr txBox="1"/>
          <p:nvPr>
            <p:ph idx="4" type="subTitle"/>
          </p:nvPr>
        </p:nvSpPr>
        <p:spPr>
          <a:xfrm>
            <a:off x="945563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5"/>
          <p:cNvSpPr txBox="1"/>
          <p:nvPr>
            <p:ph idx="5" type="subTitle"/>
          </p:nvPr>
        </p:nvSpPr>
        <p:spPr>
          <a:xfrm>
            <a:off x="5866075" y="2343550"/>
            <a:ext cx="2486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25" name="Google Shape;425;p35"/>
          <p:cNvSpPr txBox="1"/>
          <p:nvPr>
            <p:ph idx="6" type="subTitle"/>
          </p:nvPr>
        </p:nvSpPr>
        <p:spPr>
          <a:xfrm>
            <a:off x="6019825" y="2662675"/>
            <a:ext cx="21786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35"/>
          <p:cNvSpPr/>
          <p:nvPr/>
        </p:nvSpPr>
        <p:spPr>
          <a:xfrm rot="10800000">
            <a:off x="2531291" y="4235323"/>
            <a:ext cx="5428956" cy="1009852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5"/>
          <p:cNvSpPr/>
          <p:nvPr/>
        </p:nvSpPr>
        <p:spPr>
          <a:xfrm rot="5400000">
            <a:off x="3108924" y="2854084"/>
            <a:ext cx="1442280" cy="3563817"/>
          </a:xfrm>
          <a:custGeom>
            <a:rect b="b" l="l" r="r" t="t"/>
            <a:pathLst>
              <a:path extrusionOk="0" h="44420" w="24039">
                <a:moveTo>
                  <a:pt x="17715" y="1"/>
                </a:moveTo>
                <a:cubicBezTo>
                  <a:pt x="16371" y="1"/>
                  <a:pt x="14900" y="541"/>
                  <a:pt x="13704" y="2213"/>
                </a:cubicBezTo>
                <a:cubicBezTo>
                  <a:pt x="10848" y="6185"/>
                  <a:pt x="15289" y="12211"/>
                  <a:pt x="13392" y="17300"/>
                </a:cubicBezTo>
                <a:cubicBezTo>
                  <a:pt x="11272" y="22947"/>
                  <a:pt x="1" y="24509"/>
                  <a:pt x="1384" y="34262"/>
                </a:cubicBezTo>
                <a:cubicBezTo>
                  <a:pt x="2268" y="40412"/>
                  <a:pt x="11808" y="44419"/>
                  <a:pt x="18141" y="44419"/>
                </a:cubicBezTo>
                <a:cubicBezTo>
                  <a:pt x="19486" y="44419"/>
                  <a:pt x="20686" y="44239"/>
                  <a:pt x="21628" y="43860"/>
                </a:cubicBezTo>
                <a:cubicBezTo>
                  <a:pt x="21918" y="43748"/>
                  <a:pt x="23413" y="36851"/>
                  <a:pt x="23480" y="36048"/>
                </a:cubicBezTo>
                <a:cubicBezTo>
                  <a:pt x="24038" y="28549"/>
                  <a:pt x="24016" y="20983"/>
                  <a:pt x="23369" y="13484"/>
                </a:cubicBezTo>
                <a:cubicBezTo>
                  <a:pt x="23056" y="9890"/>
                  <a:pt x="22699" y="6252"/>
                  <a:pt x="22186" y="2681"/>
                </a:cubicBezTo>
                <a:cubicBezTo>
                  <a:pt x="22052" y="1766"/>
                  <a:pt x="22141" y="2168"/>
                  <a:pt x="21315" y="1320"/>
                </a:cubicBezTo>
                <a:cubicBezTo>
                  <a:pt x="20767" y="784"/>
                  <a:pt x="19333" y="1"/>
                  <a:pt x="1771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5"/>
          <p:cNvSpPr/>
          <p:nvPr/>
        </p:nvSpPr>
        <p:spPr>
          <a:xfrm>
            <a:off x="3682950" y="4420625"/>
            <a:ext cx="2132100" cy="1234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5"/>
          <p:cNvSpPr/>
          <p:nvPr/>
        </p:nvSpPr>
        <p:spPr>
          <a:xfrm flipH="1" rot="10800000">
            <a:off x="3968688" y="407182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35"/>
          <p:cNvSpPr/>
          <p:nvPr/>
        </p:nvSpPr>
        <p:spPr>
          <a:xfrm flipH="1" rot="10800000">
            <a:off x="5921426" y="4554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35"/>
          <p:cNvSpPr/>
          <p:nvPr/>
        </p:nvSpPr>
        <p:spPr>
          <a:xfrm flipH="1" rot="10800000">
            <a:off x="1267213" y="45217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35"/>
          <p:cNvSpPr/>
          <p:nvPr/>
        </p:nvSpPr>
        <p:spPr>
          <a:xfrm flipH="1" rot="10800000">
            <a:off x="8100026" y="475290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5"/>
          <p:cNvSpPr/>
          <p:nvPr/>
        </p:nvSpPr>
        <p:spPr>
          <a:xfrm flipH="1" rot="10800000">
            <a:off x="6505813" y="485159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35"/>
          <p:cNvSpPr/>
          <p:nvPr/>
        </p:nvSpPr>
        <p:spPr>
          <a:xfrm flipH="1" rot="10800000">
            <a:off x="1985676" y="410423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"/>
          <p:cNvSpPr txBox="1"/>
          <p:nvPr>
            <p:ph type="title"/>
          </p:nvPr>
        </p:nvSpPr>
        <p:spPr>
          <a:xfrm>
            <a:off x="2571750" y="363275"/>
            <a:ext cx="400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37" name="Google Shape;437;p36"/>
          <p:cNvSpPr txBox="1"/>
          <p:nvPr>
            <p:ph idx="1" type="subTitle"/>
          </p:nvPr>
        </p:nvSpPr>
        <p:spPr>
          <a:xfrm>
            <a:off x="5091350" y="3794700"/>
            <a:ext cx="22056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38" name="Google Shape;438;p36"/>
          <p:cNvSpPr txBox="1"/>
          <p:nvPr>
            <p:ph idx="2" type="subTitle"/>
          </p:nvPr>
        </p:nvSpPr>
        <p:spPr>
          <a:xfrm>
            <a:off x="4948200" y="4089750"/>
            <a:ext cx="24882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36"/>
          <p:cNvSpPr txBox="1"/>
          <p:nvPr>
            <p:ph idx="3" type="subTitle"/>
          </p:nvPr>
        </p:nvSpPr>
        <p:spPr>
          <a:xfrm>
            <a:off x="1901200" y="379470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40" name="Google Shape;440;p36"/>
          <p:cNvSpPr txBox="1"/>
          <p:nvPr>
            <p:ph idx="4" type="subTitle"/>
          </p:nvPr>
        </p:nvSpPr>
        <p:spPr>
          <a:xfrm>
            <a:off x="1800500" y="4089750"/>
            <a:ext cx="2205600" cy="6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36"/>
          <p:cNvSpPr/>
          <p:nvPr/>
        </p:nvSpPr>
        <p:spPr>
          <a:xfrm rot="-5400000">
            <a:off x="-687297" y="596629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6"/>
          <p:cNvSpPr/>
          <p:nvPr/>
        </p:nvSpPr>
        <p:spPr>
          <a:xfrm rot="-5400000">
            <a:off x="-1281850" y="1134665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6"/>
          <p:cNvSpPr/>
          <p:nvPr/>
        </p:nvSpPr>
        <p:spPr>
          <a:xfrm rot="5400000">
            <a:off x="466981" y="119573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36"/>
          <p:cNvSpPr/>
          <p:nvPr/>
        </p:nvSpPr>
        <p:spPr>
          <a:xfrm rot="5400000">
            <a:off x="-494883" y="20869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rot="5400000">
            <a:off x="928869" y="9991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rot="-5400000">
            <a:off x="269256" y="28422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rot="5400000">
            <a:off x="7087547" y="3261706"/>
            <a:ext cx="2810674" cy="1198053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36"/>
          <p:cNvSpPr/>
          <p:nvPr/>
        </p:nvSpPr>
        <p:spPr>
          <a:xfrm rot="5400000">
            <a:off x="7632127" y="3170112"/>
            <a:ext cx="2860647" cy="751611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 rot="-5400000">
            <a:off x="8580444" y="369715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6"/>
          <p:cNvSpPr/>
          <p:nvPr/>
        </p:nvSpPr>
        <p:spPr>
          <a:xfrm rot="-5400000">
            <a:off x="7715198" y="3793684"/>
            <a:ext cx="1990610" cy="1054010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6"/>
          <p:cNvSpPr/>
          <p:nvPr/>
        </p:nvSpPr>
        <p:spPr>
          <a:xfrm rot="-5400000">
            <a:off x="8183656" y="395849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6"/>
          <p:cNvSpPr/>
          <p:nvPr/>
        </p:nvSpPr>
        <p:spPr>
          <a:xfrm rot="5400000">
            <a:off x="8843269" y="2115444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6"/>
          <p:cNvSpPr/>
          <p:nvPr/>
        </p:nvSpPr>
        <p:spPr>
          <a:xfrm rot="-5400000">
            <a:off x="7541144" y="468090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6"/>
          <p:cNvSpPr/>
          <p:nvPr/>
        </p:nvSpPr>
        <p:spPr>
          <a:xfrm rot="5400000">
            <a:off x="1506281" y="211981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2629950" y="989275"/>
            <a:ext cx="3884100" cy="9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57" name="Google Shape;457;p37"/>
          <p:cNvSpPr txBox="1"/>
          <p:nvPr>
            <p:ph idx="1" type="subTitle"/>
          </p:nvPr>
        </p:nvSpPr>
        <p:spPr>
          <a:xfrm>
            <a:off x="3043615" y="1769613"/>
            <a:ext cx="3066900" cy="10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8" name="Google Shape;458;p37"/>
          <p:cNvSpPr txBox="1"/>
          <p:nvPr>
            <p:ph idx="2" type="subTitle"/>
          </p:nvPr>
        </p:nvSpPr>
        <p:spPr>
          <a:xfrm>
            <a:off x="2676890" y="3876500"/>
            <a:ext cx="3790200" cy="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>
                <a:solidFill>
                  <a:schemeClr val="dk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59" name="Google Shape;459;p37"/>
          <p:cNvSpPr txBox="1"/>
          <p:nvPr/>
        </p:nvSpPr>
        <p:spPr>
          <a:xfrm>
            <a:off x="2924390" y="3270788"/>
            <a:ext cx="3295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37"/>
          <p:cNvSpPr/>
          <p:nvPr/>
        </p:nvSpPr>
        <p:spPr>
          <a:xfrm rot="-5538951">
            <a:off x="-2574537" y="1029968"/>
            <a:ext cx="6383009" cy="1326004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 flipH="1" rot="5400000">
            <a:off x="-1065756" y="2741763"/>
            <a:ext cx="3598025" cy="1537331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 flipH="1" rot="5400000">
            <a:off x="-627512" y="3888154"/>
            <a:ext cx="2023800" cy="1071475"/>
          </a:xfrm>
          <a:custGeom>
            <a:rect b="b" l="l" r="r" t="t"/>
            <a:pathLst>
              <a:path extrusionOk="0" h="42859" w="80952">
                <a:moveTo>
                  <a:pt x="7027" y="1"/>
                </a:moveTo>
                <a:cubicBezTo>
                  <a:pt x="6872" y="1"/>
                  <a:pt x="6717" y="3"/>
                  <a:pt x="6562" y="7"/>
                </a:cubicBezTo>
                <a:cubicBezTo>
                  <a:pt x="4866" y="30"/>
                  <a:pt x="3192" y="387"/>
                  <a:pt x="1629" y="1056"/>
                </a:cubicBezTo>
                <a:cubicBezTo>
                  <a:pt x="0" y="1793"/>
                  <a:pt x="89" y="2418"/>
                  <a:pt x="335" y="4114"/>
                </a:cubicBezTo>
                <a:cubicBezTo>
                  <a:pt x="982" y="8332"/>
                  <a:pt x="1652" y="12528"/>
                  <a:pt x="2321" y="16724"/>
                </a:cubicBezTo>
                <a:lnTo>
                  <a:pt x="4241" y="29022"/>
                </a:lnTo>
                <a:cubicBezTo>
                  <a:pt x="4866" y="32972"/>
                  <a:pt x="6160" y="37347"/>
                  <a:pt x="6160" y="41342"/>
                </a:cubicBezTo>
                <a:cubicBezTo>
                  <a:pt x="6227" y="41676"/>
                  <a:pt x="6294" y="42056"/>
                  <a:pt x="6562" y="42257"/>
                </a:cubicBezTo>
                <a:cubicBezTo>
                  <a:pt x="6776" y="42374"/>
                  <a:pt x="7008" y="42440"/>
                  <a:pt x="7256" y="42440"/>
                </a:cubicBezTo>
                <a:cubicBezTo>
                  <a:pt x="7292" y="42440"/>
                  <a:pt x="7328" y="42438"/>
                  <a:pt x="7365" y="42435"/>
                </a:cubicBezTo>
                <a:cubicBezTo>
                  <a:pt x="18275" y="42693"/>
                  <a:pt x="29189" y="42859"/>
                  <a:pt x="40102" y="42859"/>
                </a:cubicBezTo>
                <a:cubicBezTo>
                  <a:pt x="53724" y="42859"/>
                  <a:pt x="67345" y="42601"/>
                  <a:pt x="80951" y="41944"/>
                </a:cubicBezTo>
                <a:cubicBezTo>
                  <a:pt x="71220" y="38596"/>
                  <a:pt x="61154" y="36409"/>
                  <a:pt x="50910" y="35450"/>
                </a:cubicBezTo>
                <a:cubicBezTo>
                  <a:pt x="46357" y="35003"/>
                  <a:pt x="41513" y="34735"/>
                  <a:pt x="37741" y="32124"/>
                </a:cubicBezTo>
                <a:cubicBezTo>
                  <a:pt x="33880" y="29423"/>
                  <a:pt x="31939" y="24781"/>
                  <a:pt x="30443" y="20317"/>
                </a:cubicBezTo>
                <a:cubicBezTo>
                  <a:pt x="28948" y="15854"/>
                  <a:pt x="27609" y="11144"/>
                  <a:pt x="24439" y="7663"/>
                </a:cubicBezTo>
                <a:cubicBezTo>
                  <a:pt x="22676" y="5743"/>
                  <a:pt x="20422" y="4315"/>
                  <a:pt x="18123" y="3087"/>
                </a:cubicBezTo>
                <a:cubicBezTo>
                  <a:pt x="14732" y="1327"/>
                  <a:pt x="10908" y="1"/>
                  <a:pt x="70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71800" y="27575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/>
          <p:nvPr/>
        </p:nvSpPr>
        <p:spPr>
          <a:xfrm>
            <a:off x="1553300" y="34525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7"/>
          <p:cNvSpPr/>
          <p:nvPr/>
        </p:nvSpPr>
        <p:spPr>
          <a:xfrm>
            <a:off x="804350" y="105132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37"/>
          <p:cNvSpPr/>
          <p:nvPr/>
        </p:nvSpPr>
        <p:spPr>
          <a:xfrm>
            <a:off x="1169650" y="3551250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37"/>
          <p:cNvSpPr/>
          <p:nvPr/>
        </p:nvSpPr>
        <p:spPr>
          <a:xfrm>
            <a:off x="376488" y="7169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8" name="Google Shape;468;p37"/>
          <p:cNvGrpSpPr/>
          <p:nvPr/>
        </p:nvGrpSpPr>
        <p:grpSpPr>
          <a:xfrm rot="10800000">
            <a:off x="7695844" y="-223188"/>
            <a:ext cx="1676378" cy="6958517"/>
            <a:chOff x="-174456" y="-1522725"/>
            <a:chExt cx="1676378" cy="6958517"/>
          </a:xfrm>
        </p:grpSpPr>
        <p:sp>
          <p:nvSpPr>
            <p:cNvPr id="469" name="Google Shape;469;p37"/>
            <p:cNvSpPr/>
            <p:nvPr/>
          </p:nvSpPr>
          <p:spPr>
            <a:xfrm rot="-5538951">
              <a:off x="-2574537" y="1029968"/>
              <a:ext cx="6383009" cy="1326004"/>
            </a:xfrm>
            <a:custGeom>
              <a:rect b="b" l="l" r="r" t="t"/>
              <a:pathLst>
                <a:path extrusionOk="0" h="14785" w="79484">
                  <a:moveTo>
                    <a:pt x="64823" y="0"/>
                  </a:moveTo>
                  <a:cubicBezTo>
                    <a:pt x="56730" y="0"/>
                    <a:pt x="48629" y="357"/>
                    <a:pt x="40537" y="566"/>
                  </a:cubicBezTo>
                  <a:cubicBezTo>
                    <a:pt x="32882" y="767"/>
                    <a:pt x="25204" y="856"/>
                    <a:pt x="17548" y="856"/>
                  </a:cubicBezTo>
                  <a:lnTo>
                    <a:pt x="6188" y="856"/>
                  </a:lnTo>
                  <a:cubicBezTo>
                    <a:pt x="5806" y="856"/>
                    <a:pt x="5327" y="841"/>
                    <a:pt x="4808" y="841"/>
                  </a:cubicBezTo>
                  <a:cubicBezTo>
                    <a:pt x="2720" y="841"/>
                    <a:pt x="0" y="1085"/>
                    <a:pt x="519" y="3534"/>
                  </a:cubicBezTo>
                  <a:cubicBezTo>
                    <a:pt x="1166" y="6614"/>
                    <a:pt x="4269" y="9560"/>
                    <a:pt x="6746" y="11190"/>
                  </a:cubicBezTo>
                  <a:cubicBezTo>
                    <a:pt x="10540" y="13712"/>
                    <a:pt x="15160" y="14738"/>
                    <a:pt x="19713" y="14783"/>
                  </a:cubicBezTo>
                  <a:cubicBezTo>
                    <a:pt x="19807" y="14784"/>
                    <a:pt x="19901" y="14784"/>
                    <a:pt x="19995" y="14784"/>
                  </a:cubicBezTo>
                  <a:cubicBezTo>
                    <a:pt x="22334" y="14784"/>
                    <a:pt x="24671" y="14518"/>
                    <a:pt x="26967" y="14024"/>
                  </a:cubicBezTo>
                  <a:cubicBezTo>
                    <a:pt x="29891" y="13377"/>
                    <a:pt x="32703" y="12350"/>
                    <a:pt x="35515" y="11324"/>
                  </a:cubicBezTo>
                  <a:cubicBezTo>
                    <a:pt x="42724" y="8712"/>
                    <a:pt x="50045" y="6235"/>
                    <a:pt x="57633" y="5141"/>
                  </a:cubicBezTo>
                  <a:cubicBezTo>
                    <a:pt x="61727" y="4546"/>
                    <a:pt x="65864" y="4360"/>
                    <a:pt x="70011" y="4360"/>
                  </a:cubicBezTo>
                  <a:cubicBezTo>
                    <a:pt x="73167" y="4360"/>
                    <a:pt x="76330" y="4468"/>
                    <a:pt x="79484" y="4583"/>
                  </a:cubicBezTo>
                  <a:cubicBezTo>
                    <a:pt x="79461" y="3222"/>
                    <a:pt x="79439" y="1860"/>
                    <a:pt x="79439" y="499"/>
                  </a:cubicBezTo>
                  <a:cubicBezTo>
                    <a:pt x="74572" y="130"/>
                    <a:pt x="69699" y="0"/>
                    <a:pt x="648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7"/>
            <p:cNvSpPr/>
            <p:nvPr/>
          </p:nvSpPr>
          <p:spPr>
            <a:xfrm flipH="1" rot="5400000">
              <a:off x="-1065756" y="2741763"/>
              <a:ext cx="3598025" cy="1537331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37"/>
            <p:cNvSpPr/>
            <p:nvPr/>
          </p:nvSpPr>
          <p:spPr>
            <a:xfrm flipH="1" rot="5400000">
              <a:off x="-627512" y="3888154"/>
              <a:ext cx="2023800" cy="1071475"/>
            </a:xfrm>
            <a:custGeom>
              <a:rect b="b" l="l" r="r" t="t"/>
              <a:pathLst>
                <a:path extrusionOk="0" h="42859" w="80952">
                  <a:moveTo>
                    <a:pt x="7027" y="1"/>
                  </a:moveTo>
                  <a:cubicBezTo>
                    <a:pt x="6872" y="1"/>
                    <a:pt x="6717" y="3"/>
                    <a:pt x="6562" y="7"/>
                  </a:cubicBezTo>
                  <a:cubicBezTo>
                    <a:pt x="4866" y="30"/>
                    <a:pt x="3192" y="387"/>
                    <a:pt x="1629" y="1056"/>
                  </a:cubicBezTo>
                  <a:cubicBezTo>
                    <a:pt x="0" y="1793"/>
                    <a:pt x="89" y="2418"/>
                    <a:pt x="335" y="4114"/>
                  </a:cubicBezTo>
                  <a:cubicBezTo>
                    <a:pt x="982" y="8332"/>
                    <a:pt x="1652" y="12528"/>
                    <a:pt x="2321" y="16724"/>
                  </a:cubicBezTo>
                  <a:lnTo>
                    <a:pt x="4241" y="29022"/>
                  </a:lnTo>
                  <a:cubicBezTo>
                    <a:pt x="4866" y="32972"/>
                    <a:pt x="6160" y="37347"/>
                    <a:pt x="6160" y="41342"/>
                  </a:cubicBezTo>
                  <a:cubicBezTo>
                    <a:pt x="6227" y="41676"/>
                    <a:pt x="6294" y="42056"/>
                    <a:pt x="6562" y="42257"/>
                  </a:cubicBezTo>
                  <a:cubicBezTo>
                    <a:pt x="6776" y="42374"/>
                    <a:pt x="7008" y="42440"/>
                    <a:pt x="7256" y="42440"/>
                  </a:cubicBezTo>
                  <a:cubicBezTo>
                    <a:pt x="7292" y="42440"/>
                    <a:pt x="7328" y="42438"/>
                    <a:pt x="7365" y="42435"/>
                  </a:cubicBezTo>
                  <a:cubicBezTo>
                    <a:pt x="18275" y="42693"/>
                    <a:pt x="29189" y="42859"/>
                    <a:pt x="40102" y="42859"/>
                  </a:cubicBezTo>
                  <a:cubicBezTo>
                    <a:pt x="53724" y="42859"/>
                    <a:pt x="67345" y="42601"/>
                    <a:pt x="80951" y="41944"/>
                  </a:cubicBezTo>
                  <a:cubicBezTo>
                    <a:pt x="71220" y="38596"/>
                    <a:pt x="61154" y="36409"/>
                    <a:pt x="50910" y="35450"/>
                  </a:cubicBezTo>
                  <a:cubicBezTo>
                    <a:pt x="46357" y="35003"/>
                    <a:pt x="41513" y="34735"/>
                    <a:pt x="37741" y="32124"/>
                  </a:cubicBezTo>
                  <a:cubicBezTo>
                    <a:pt x="33880" y="29423"/>
                    <a:pt x="31939" y="24781"/>
                    <a:pt x="30443" y="20317"/>
                  </a:cubicBezTo>
                  <a:cubicBezTo>
                    <a:pt x="28948" y="15854"/>
                    <a:pt x="27609" y="11144"/>
                    <a:pt x="24439" y="7663"/>
                  </a:cubicBezTo>
                  <a:cubicBezTo>
                    <a:pt x="22676" y="5743"/>
                    <a:pt x="20422" y="4315"/>
                    <a:pt x="18123" y="3087"/>
                  </a:cubicBezTo>
                  <a:cubicBezTo>
                    <a:pt x="14732" y="1327"/>
                    <a:pt x="10908" y="1"/>
                    <a:pt x="70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2" name="Google Shape;472;p37"/>
          <p:cNvSpPr/>
          <p:nvPr/>
        </p:nvSpPr>
        <p:spPr>
          <a:xfrm flipH="1" rot="10800000">
            <a:off x="7981650" y="2860425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7"/>
          <p:cNvSpPr/>
          <p:nvPr/>
        </p:nvSpPr>
        <p:spPr>
          <a:xfrm flipH="1" rot="10800000">
            <a:off x="8332050" y="1975150"/>
            <a:ext cx="98400" cy="98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7"/>
          <p:cNvSpPr/>
          <p:nvPr/>
        </p:nvSpPr>
        <p:spPr>
          <a:xfrm flipH="1" rot="10800000">
            <a:off x="7932450" y="42871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7"/>
          <p:cNvSpPr/>
          <p:nvPr/>
        </p:nvSpPr>
        <p:spPr>
          <a:xfrm flipH="1" rot="10800000">
            <a:off x="7695850" y="1727775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7"/>
          <p:cNvSpPr/>
          <p:nvPr/>
        </p:nvSpPr>
        <p:spPr>
          <a:xfrm flipH="1" rot="10800000">
            <a:off x="8299488" y="4492000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1_1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8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79" name="Google Shape;479;p38"/>
          <p:cNvSpPr txBox="1"/>
          <p:nvPr>
            <p:ph idx="1" type="subTitle"/>
          </p:nvPr>
        </p:nvSpPr>
        <p:spPr>
          <a:xfrm>
            <a:off x="21155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80" name="Google Shape;480;p38"/>
          <p:cNvSpPr txBox="1"/>
          <p:nvPr>
            <p:ph idx="2" type="subTitle"/>
          </p:nvPr>
        </p:nvSpPr>
        <p:spPr>
          <a:xfrm>
            <a:off x="2016350" y="2145400"/>
            <a:ext cx="5111400" cy="17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38"/>
          <p:cNvSpPr/>
          <p:nvPr/>
        </p:nvSpPr>
        <p:spPr>
          <a:xfrm flipH="1">
            <a:off x="-178543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8"/>
          <p:cNvSpPr/>
          <p:nvPr/>
        </p:nvSpPr>
        <p:spPr>
          <a:xfrm flipH="1" rot="10800000">
            <a:off x="-278322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8"/>
          <p:cNvSpPr/>
          <p:nvPr/>
        </p:nvSpPr>
        <p:spPr>
          <a:xfrm rot="-10484947">
            <a:off x="-734940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8"/>
          <p:cNvSpPr/>
          <p:nvPr/>
        </p:nvSpPr>
        <p:spPr>
          <a:xfrm flipH="1" rot="10800000">
            <a:off x="17222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8"/>
          <p:cNvSpPr/>
          <p:nvPr/>
        </p:nvSpPr>
        <p:spPr>
          <a:xfrm flipH="1" rot="10800000">
            <a:off x="832326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8"/>
          <p:cNvSpPr/>
          <p:nvPr/>
        </p:nvSpPr>
        <p:spPr>
          <a:xfrm flipH="1" rot="10800000">
            <a:off x="61551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11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9"/>
          <p:cNvSpPr txBox="1"/>
          <p:nvPr>
            <p:ph type="title"/>
          </p:nvPr>
        </p:nvSpPr>
        <p:spPr>
          <a:xfrm>
            <a:off x="3105950" y="363275"/>
            <a:ext cx="2932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89" name="Google Shape;489;p39"/>
          <p:cNvSpPr txBox="1"/>
          <p:nvPr>
            <p:ph idx="1" type="subTitle"/>
          </p:nvPr>
        </p:nvSpPr>
        <p:spPr>
          <a:xfrm>
            <a:off x="760275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0" name="Google Shape;490;p39"/>
          <p:cNvSpPr txBox="1"/>
          <p:nvPr>
            <p:ph idx="2" type="subTitle"/>
          </p:nvPr>
        </p:nvSpPr>
        <p:spPr>
          <a:xfrm>
            <a:off x="5400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3" type="subTitle"/>
          </p:nvPr>
        </p:nvSpPr>
        <p:spPr>
          <a:xfrm>
            <a:off x="4564200" y="1535450"/>
            <a:ext cx="2007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100"/>
              <a:buFont typeface="Josefin Sans"/>
              <a:buNone/>
              <a:defRPr b="1" sz="21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2" name="Google Shape;492;p39"/>
          <p:cNvSpPr txBox="1"/>
          <p:nvPr>
            <p:ph idx="4" type="subTitle"/>
          </p:nvPr>
        </p:nvSpPr>
        <p:spPr>
          <a:xfrm>
            <a:off x="4440600" y="2145400"/>
            <a:ext cx="3834000" cy="17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lvl="1" rtl="0" algn="ctr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3" name="Google Shape;493;p39"/>
          <p:cNvSpPr/>
          <p:nvPr/>
        </p:nvSpPr>
        <p:spPr>
          <a:xfrm>
            <a:off x="6082076" y="-118290"/>
            <a:ext cx="3204343" cy="1651139"/>
          </a:xfrm>
          <a:custGeom>
            <a:rect b="b" l="l" r="r" t="t"/>
            <a:pathLst>
              <a:path extrusionOk="0" h="36451" w="64695">
                <a:moveTo>
                  <a:pt x="5503" y="0"/>
                </a:moveTo>
                <a:cubicBezTo>
                  <a:pt x="2589" y="0"/>
                  <a:pt x="1" y="186"/>
                  <a:pt x="237" y="874"/>
                </a:cubicBezTo>
                <a:cubicBezTo>
                  <a:pt x="460" y="1499"/>
                  <a:pt x="4411" y="2169"/>
                  <a:pt x="5259" y="2593"/>
                </a:cubicBezTo>
                <a:cubicBezTo>
                  <a:pt x="7178" y="3552"/>
                  <a:pt x="8897" y="4869"/>
                  <a:pt x="10325" y="6454"/>
                </a:cubicBezTo>
                <a:cubicBezTo>
                  <a:pt x="13673" y="10092"/>
                  <a:pt x="16619" y="21050"/>
                  <a:pt x="24989" y="22345"/>
                </a:cubicBezTo>
                <a:cubicBezTo>
                  <a:pt x="25398" y="22407"/>
                  <a:pt x="25804" y="22437"/>
                  <a:pt x="26206" y="22437"/>
                </a:cubicBezTo>
                <a:cubicBezTo>
                  <a:pt x="31849" y="22437"/>
                  <a:pt x="36809" y="16669"/>
                  <a:pt x="38871" y="15314"/>
                </a:cubicBezTo>
                <a:cubicBezTo>
                  <a:pt x="39863" y="14681"/>
                  <a:pt x="40996" y="14362"/>
                  <a:pt x="42135" y="14362"/>
                </a:cubicBezTo>
                <a:cubicBezTo>
                  <a:pt x="43201" y="14362"/>
                  <a:pt x="44272" y="14642"/>
                  <a:pt x="45232" y="15203"/>
                </a:cubicBezTo>
                <a:cubicBezTo>
                  <a:pt x="49027" y="17502"/>
                  <a:pt x="49071" y="22858"/>
                  <a:pt x="50634" y="27010"/>
                </a:cubicBezTo>
                <a:cubicBezTo>
                  <a:pt x="52642" y="32143"/>
                  <a:pt x="57307" y="35759"/>
                  <a:pt x="62775" y="36450"/>
                </a:cubicBezTo>
                <a:cubicBezTo>
                  <a:pt x="62396" y="25269"/>
                  <a:pt x="63043" y="14065"/>
                  <a:pt x="64694" y="2994"/>
                </a:cubicBezTo>
                <a:cubicBezTo>
                  <a:pt x="57530" y="1745"/>
                  <a:pt x="50232" y="1499"/>
                  <a:pt x="42978" y="1254"/>
                </a:cubicBezTo>
                <a:cubicBezTo>
                  <a:pt x="32957" y="896"/>
                  <a:pt x="22936" y="562"/>
                  <a:pt x="12914" y="249"/>
                </a:cubicBezTo>
                <a:cubicBezTo>
                  <a:pt x="12140" y="215"/>
                  <a:pt x="8634" y="0"/>
                  <a:pt x="550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9"/>
          <p:cNvSpPr/>
          <p:nvPr/>
        </p:nvSpPr>
        <p:spPr>
          <a:xfrm rot="10800000">
            <a:off x="6965676" y="-72669"/>
            <a:ext cx="2420522" cy="1034218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9"/>
          <p:cNvSpPr/>
          <p:nvPr/>
        </p:nvSpPr>
        <p:spPr>
          <a:xfrm flipH="1" rot="10484947">
            <a:off x="7999385" y="-411807"/>
            <a:ext cx="1843431" cy="869285"/>
          </a:xfrm>
          <a:custGeom>
            <a:rect b="b" l="l" r="r" t="t"/>
            <a:pathLst>
              <a:path extrusionOk="0" h="23502" w="49839">
                <a:moveTo>
                  <a:pt x="12527" y="1"/>
                </a:moveTo>
                <a:cubicBezTo>
                  <a:pt x="11413" y="1"/>
                  <a:pt x="10247" y="125"/>
                  <a:pt x="9017" y="410"/>
                </a:cubicBezTo>
                <a:cubicBezTo>
                  <a:pt x="4486" y="1459"/>
                  <a:pt x="402" y="6325"/>
                  <a:pt x="157" y="11280"/>
                </a:cubicBezTo>
                <a:cubicBezTo>
                  <a:pt x="0" y="14650"/>
                  <a:pt x="1518" y="19694"/>
                  <a:pt x="5468" y="22238"/>
                </a:cubicBezTo>
                <a:cubicBezTo>
                  <a:pt x="6967" y="23186"/>
                  <a:pt x="8215" y="23502"/>
                  <a:pt x="9471" y="23502"/>
                </a:cubicBezTo>
                <a:cubicBezTo>
                  <a:pt x="10404" y="23502"/>
                  <a:pt x="11341" y="23327"/>
                  <a:pt x="12387" y="23109"/>
                </a:cubicBezTo>
                <a:cubicBezTo>
                  <a:pt x="23723" y="20797"/>
                  <a:pt x="35152" y="18016"/>
                  <a:pt x="46692" y="18016"/>
                </a:cubicBezTo>
                <a:cubicBezTo>
                  <a:pt x="47740" y="18016"/>
                  <a:pt x="48789" y="18039"/>
                  <a:pt x="49839" y="18087"/>
                </a:cubicBezTo>
                <a:cubicBezTo>
                  <a:pt x="49214" y="15520"/>
                  <a:pt x="49147" y="12820"/>
                  <a:pt x="48500" y="10253"/>
                </a:cubicBezTo>
                <a:cubicBezTo>
                  <a:pt x="47830" y="7664"/>
                  <a:pt x="46245" y="3624"/>
                  <a:pt x="43723" y="2486"/>
                </a:cubicBezTo>
                <a:cubicBezTo>
                  <a:pt x="43091" y="2196"/>
                  <a:pt x="42479" y="2074"/>
                  <a:pt x="41873" y="2074"/>
                </a:cubicBezTo>
                <a:cubicBezTo>
                  <a:pt x="38847" y="2074"/>
                  <a:pt x="35967" y="5108"/>
                  <a:pt x="31336" y="5276"/>
                </a:cubicBezTo>
                <a:cubicBezTo>
                  <a:pt x="31216" y="5280"/>
                  <a:pt x="31096" y="5282"/>
                  <a:pt x="30977" y="5282"/>
                </a:cubicBezTo>
                <a:cubicBezTo>
                  <a:pt x="24835" y="5282"/>
                  <a:pt x="19797" y="1"/>
                  <a:pt x="1252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39"/>
          <p:cNvSpPr/>
          <p:nvPr/>
        </p:nvSpPr>
        <p:spPr>
          <a:xfrm rot="10800000">
            <a:off x="7222138" y="458246"/>
            <a:ext cx="163500" cy="163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9"/>
          <p:cNvSpPr/>
          <p:nvPr/>
        </p:nvSpPr>
        <p:spPr>
          <a:xfrm rot="10800000">
            <a:off x="8177150" y="697159"/>
            <a:ext cx="98400" cy="987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9"/>
          <p:cNvSpPr/>
          <p:nvPr/>
        </p:nvSpPr>
        <p:spPr>
          <a:xfrm rot="10800000">
            <a:off x="8947925" y="1581934"/>
            <a:ext cx="98400" cy="9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Font typeface="Josefin Sans"/>
              <a:buNone/>
              <a:defRPr b="1" sz="3000">
                <a:solidFill>
                  <a:schemeClr val="accent6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40000" y="1152475"/>
            <a:ext cx="806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650" y="228600"/>
            <a:ext cx="7435949" cy="4182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40"/>
          <p:cNvSpPr txBox="1"/>
          <p:nvPr>
            <p:ph idx="1" type="subTitle"/>
          </p:nvPr>
        </p:nvSpPr>
        <p:spPr>
          <a:xfrm>
            <a:off x="2547600" y="4198950"/>
            <a:ext cx="4048800" cy="5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</a:rPr>
              <a:t>By: Water Pump Games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chemeClr val="dk1"/>
                </a:solidFill>
              </a:rPr>
              <a:t>Yujin Bae, Nicole Poroshenko, Andrew Jamieson</a:t>
            </a:r>
            <a:endParaRPr b="1"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49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Biggest Success</a:t>
            </a:r>
            <a:endParaRPr sz="3000"/>
          </a:p>
        </p:txBody>
      </p:sp>
      <p:sp>
        <p:nvSpPr>
          <p:cNvPr id="651" name="Google Shape;651;p49"/>
          <p:cNvSpPr txBox="1"/>
          <p:nvPr>
            <p:ph idx="4294967295" type="subTitle"/>
          </p:nvPr>
        </p:nvSpPr>
        <p:spPr>
          <a:xfrm>
            <a:off x="851300" y="2939075"/>
            <a:ext cx="21786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We were able to successfully learn and utilize Java Swing </a:t>
            </a:r>
            <a:r>
              <a:rPr lang="en" sz="1300"/>
              <a:t>during</a:t>
            </a:r>
            <a:r>
              <a:rPr lang="en" sz="1300"/>
              <a:t> the development of the game and created a visually appealing and user friendly GUI for our game</a:t>
            </a:r>
            <a:endParaRPr sz="1300"/>
          </a:p>
        </p:txBody>
      </p:sp>
      <p:sp>
        <p:nvSpPr>
          <p:cNvPr id="652" name="Google Shape;652;p49"/>
          <p:cNvSpPr txBox="1"/>
          <p:nvPr>
            <p:ph idx="4294967295" type="subTitle"/>
          </p:nvPr>
        </p:nvSpPr>
        <p:spPr>
          <a:xfrm>
            <a:off x="3181004" y="2432693"/>
            <a:ext cx="2486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Josefin Sans"/>
                <a:ea typeface="Josefin Sans"/>
                <a:cs typeface="Josefin Sans"/>
                <a:sym typeface="Josefin Sans"/>
              </a:rPr>
              <a:t>Errors</a:t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53" name="Google Shape;653;p49"/>
          <p:cNvSpPr txBox="1"/>
          <p:nvPr>
            <p:ph idx="4294967295" type="subTitle"/>
          </p:nvPr>
        </p:nvSpPr>
        <p:spPr>
          <a:xfrm>
            <a:off x="3262122" y="2939075"/>
            <a:ext cx="2332500" cy="19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Though we </a:t>
            </a:r>
            <a:r>
              <a:rPr lang="en" sz="1300"/>
              <a:t>encountered</a:t>
            </a:r>
            <a:r>
              <a:rPr lang="en" sz="1300"/>
              <a:t> many errors during development, with </a:t>
            </a:r>
            <a:r>
              <a:rPr lang="en" sz="1300"/>
              <a:t>throughout error trapping and reviewing, we were able to remove all errors from our code so that the final game runs foolproof</a:t>
            </a:r>
            <a:endParaRPr sz="1300"/>
          </a:p>
        </p:txBody>
      </p:sp>
      <p:sp>
        <p:nvSpPr>
          <p:cNvPr id="654" name="Google Shape;654;p49"/>
          <p:cNvSpPr/>
          <p:nvPr/>
        </p:nvSpPr>
        <p:spPr>
          <a:xfrm>
            <a:off x="1500791" y="1280933"/>
            <a:ext cx="879600" cy="8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9"/>
          <p:cNvSpPr/>
          <p:nvPr/>
        </p:nvSpPr>
        <p:spPr>
          <a:xfrm>
            <a:off x="3984254" y="1280933"/>
            <a:ext cx="879600" cy="8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9"/>
          <p:cNvSpPr/>
          <p:nvPr/>
        </p:nvSpPr>
        <p:spPr>
          <a:xfrm>
            <a:off x="4242280" y="1517207"/>
            <a:ext cx="363548" cy="370909"/>
          </a:xfrm>
          <a:custGeom>
            <a:rect b="b" l="l" r="r" t="t"/>
            <a:pathLst>
              <a:path extrusionOk="0" h="12698" w="12446">
                <a:moveTo>
                  <a:pt x="6239" y="1"/>
                </a:moveTo>
                <a:cubicBezTo>
                  <a:pt x="5105" y="1"/>
                  <a:pt x="4191" y="915"/>
                  <a:pt x="4159" y="2112"/>
                </a:cubicBezTo>
                <a:cubicBezTo>
                  <a:pt x="4159" y="3088"/>
                  <a:pt x="4852" y="3939"/>
                  <a:pt x="5798" y="4097"/>
                </a:cubicBezTo>
                <a:lnTo>
                  <a:pt x="5798" y="5294"/>
                </a:lnTo>
                <a:cubicBezTo>
                  <a:pt x="4852" y="5483"/>
                  <a:pt x="4159" y="6333"/>
                  <a:pt x="4159" y="7310"/>
                </a:cubicBezTo>
                <a:cubicBezTo>
                  <a:pt x="4159" y="7657"/>
                  <a:pt x="4222" y="7972"/>
                  <a:pt x="4380" y="8255"/>
                </a:cubicBezTo>
                <a:lnTo>
                  <a:pt x="3403" y="9043"/>
                </a:lnTo>
                <a:cubicBezTo>
                  <a:pt x="3057" y="8728"/>
                  <a:pt x="2584" y="8570"/>
                  <a:pt x="2112" y="8570"/>
                </a:cubicBezTo>
                <a:cubicBezTo>
                  <a:pt x="946" y="8602"/>
                  <a:pt x="1" y="9515"/>
                  <a:pt x="1" y="10650"/>
                </a:cubicBezTo>
                <a:cubicBezTo>
                  <a:pt x="1" y="11784"/>
                  <a:pt x="946" y="12697"/>
                  <a:pt x="2112" y="12697"/>
                </a:cubicBezTo>
                <a:cubicBezTo>
                  <a:pt x="3246" y="12697"/>
                  <a:pt x="4128" y="11752"/>
                  <a:pt x="4191" y="10650"/>
                </a:cubicBezTo>
                <a:cubicBezTo>
                  <a:pt x="4191" y="10303"/>
                  <a:pt x="4096" y="9988"/>
                  <a:pt x="3939" y="9704"/>
                </a:cubicBezTo>
                <a:lnTo>
                  <a:pt x="4947" y="8917"/>
                </a:lnTo>
                <a:cubicBezTo>
                  <a:pt x="5294" y="9232"/>
                  <a:pt x="5766" y="9389"/>
                  <a:pt x="6239" y="9389"/>
                </a:cubicBezTo>
                <a:cubicBezTo>
                  <a:pt x="6743" y="9389"/>
                  <a:pt x="7184" y="9200"/>
                  <a:pt x="7530" y="8917"/>
                </a:cubicBezTo>
                <a:lnTo>
                  <a:pt x="8507" y="9704"/>
                </a:lnTo>
                <a:cubicBezTo>
                  <a:pt x="8350" y="9988"/>
                  <a:pt x="8287" y="10303"/>
                  <a:pt x="8287" y="10650"/>
                </a:cubicBezTo>
                <a:cubicBezTo>
                  <a:pt x="8287" y="11784"/>
                  <a:pt x="9232" y="12697"/>
                  <a:pt x="10366" y="12697"/>
                </a:cubicBezTo>
                <a:cubicBezTo>
                  <a:pt x="11500" y="12697"/>
                  <a:pt x="12414" y="11752"/>
                  <a:pt x="12445" y="10650"/>
                </a:cubicBezTo>
                <a:cubicBezTo>
                  <a:pt x="12445" y="9515"/>
                  <a:pt x="11563" y="8602"/>
                  <a:pt x="10366" y="8570"/>
                </a:cubicBezTo>
                <a:cubicBezTo>
                  <a:pt x="9862" y="8570"/>
                  <a:pt x="9421" y="8759"/>
                  <a:pt x="9074" y="9043"/>
                </a:cubicBezTo>
                <a:lnTo>
                  <a:pt x="8097" y="8255"/>
                </a:lnTo>
                <a:cubicBezTo>
                  <a:pt x="8255" y="7972"/>
                  <a:pt x="8318" y="7657"/>
                  <a:pt x="8318" y="7310"/>
                </a:cubicBezTo>
                <a:cubicBezTo>
                  <a:pt x="8318" y="6333"/>
                  <a:pt x="7625" y="5451"/>
                  <a:pt x="6680" y="5294"/>
                </a:cubicBezTo>
                <a:lnTo>
                  <a:pt x="6680" y="4097"/>
                </a:lnTo>
                <a:cubicBezTo>
                  <a:pt x="7625" y="3908"/>
                  <a:pt x="8318" y="3088"/>
                  <a:pt x="8318" y="2112"/>
                </a:cubicBezTo>
                <a:cubicBezTo>
                  <a:pt x="8318" y="946"/>
                  <a:pt x="7404" y="64"/>
                  <a:pt x="623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49"/>
          <p:cNvGrpSpPr/>
          <p:nvPr/>
        </p:nvGrpSpPr>
        <p:grpSpPr>
          <a:xfrm>
            <a:off x="1754684" y="1551388"/>
            <a:ext cx="371814" cy="338690"/>
            <a:chOff x="-40745125" y="3632900"/>
            <a:chExt cx="318225" cy="289875"/>
          </a:xfrm>
        </p:grpSpPr>
        <p:sp>
          <p:nvSpPr>
            <p:cNvPr id="658" name="Google Shape;658;p49"/>
            <p:cNvSpPr/>
            <p:nvPr/>
          </p:nvSpPr>
          <p:spPr>
            <a:xfrm>
              <a:off x="-40745125" y="3632900"/>
              <a:ext cx="300125" cy="82725"/>
            </a:xfrm>
            <a:custGeom>
              <a:rect b="b" l="l" r="r" t="t"/>
              <a:pathLst>
                <a:path extrusionOk="0" h="3309" w="12005">
                  <a:moveTo>
                    <a:pt x="1671" y="0"/>
                  </a:moveTo>
                  <a:cubicBezTo>
                    <a:pt x="757" y="0"/>
                    <a:pt x="1" y="757"/>
                    <a:pt x="1" y="1670"/>
                  </a:cubicBezTo>
                  <a:cubicBezTo>
                    <a:pt x="1" y="2552"/>
                    <a:pt x="757" y="3308"/>
                    <a:pt x="1671" y="3308"/>
                  </a:cubicBezTo>
                  <a:lnTo>
                    <a:pt x="11469" y="3308"/>
                  </a:lnTo>
                  <a:cubicBezTo>
                    <a:pt x="11815" y="3308"/>
                    <a:pt x="12004" y="2930"/>
                    <a:pt x="11784" y="2647"/>
                  </a:cubicBezTo>
                  <a:cubicBezTo>
                    <a:pt x="11595" y="2363"/>
                    <a:pt x="11469" y="2017"/>
                    <a:pt x="11469" y="1670"/>
                  </a:cubicBezTo>
                  <a:cubicBezTo>
                    <a:pt x="11469" y="1292"/>
                    <a:pt x="11595" y="946"/>
                    <a:pt x="11784" y="662"/>
                  </a:cubicBezTo>
                  <a:cubicBezTo>
                    <a:pt x="11973" y="410"/>
                    <a:pt x="11784" y="0"/>
                    <a:pt x="11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9"/>
            <p:cNvSpPr/>
            <p:nvPr/>
          </p:nvSpPr>
          <p:spPr>
            <a:xfrm>
              <a:off x="-40508050" y="3736075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2" y="3309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9"/>
            <p:cNvSpPr/>
            <p:nvPr/>
          </p:nvSpPr>
          <p:spPr>
            <a:xfrm>
              <a:off x="-40466300" y="3736875"/>
              <a:ext cx="39400" cy="82725"/>
            </a:xfrm>
            <a:custGeom>
              <a:rect b="b" l="l" r="r" t="t"/>
              <a:pathLst>
                <a:path extrusionOk="0" h="3309" w="1576">
                  <a:moveTo>
                    <a:pt x="1" y="0"/>
                  </a:moveTo>
                  <a:lnTo>
                    <a:pt x="1" y="3308"/>
                  </a:lnTo>
                  <a:lnTo>
                    <a:pt x="1198" y="3308"/>
                  </a:lnTo>
                  <a:cubicBezTo>
                    <a:pt x="1387" y="3277"/>
                    <a:pt x="1576" y="3088"/>
                    <a:pt x="1576" y="2899"/>
                  </a:cubicBezTo>
                  <a:lnTo>
                    <a:pt x="1576" y="410"/>
                  </a:lnTo>
                  <a:cubicBezTo>
                    <a:pt x="1576" y="158"/>
                    <a:pt x="1387" y="0"/>
                    <a:pt x="11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9"/>
            <p:cNvSpPr/>
            <p:nvPr/>
          </p:nvSpPr>
          <p:spPr>
            <a:xfrm>
              <a:off x="-40723050" y="3736075"/>
              <a:ext cx="194550" cy="82725"/>
            </a:xfrm>
            <a:custGeom>
              <a:rect b="b" l="l" r="r" t="t"/>
              <a:pathLst>
                <a:path extrusionOk="0" h="3309" w="7782">
                  <a:moveTo>
                    <a:pt x="441" y="1"/>
                  </a:moveTo>
                  <a:cubicBezTo>
                    <a:pt x="189" y="1"/>
                    <a:pt x="0" y="221"/>
                    <a:pt x="0" y="442"/>
                  </a:cubicBezTo>
                  <a:lnTo>
                    <a:pt x="0" y="2931"/>
                  </a:lnTo>
                  <a:cubicBezTo>
                    <a:pt x="0" y="3151"/>
                    <a:pt x="189" y="3309"/>
                    <a:pt x="441" y="3309"/>
                  </a:cubicBezTo>
                  <a:lnTo>
                    <a:pt x="7782" y="3309"/>
                  </a:lnTo>
                  <a:lnTo>
                    <a:pt x="77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9"/>
            <p:cNvSpPr/>
            <p:nvPr/>
          </p:nvSpPr>
          <p:spPr>
            <a:xfrm>
              <a:off x="-40681325" y="3839250"/>
              <a:ext cx="21300" cy="82725"/>
            </a:xfrm>
            <a:custGeom>
              <a:rect b="b" l="l" r="r" t="t"/>
              <a:pathLst>
                <a:path extrusionOk="0" h="3309" w="852">
                  <a:moveTo>
                    <a:pt x="1" y="1"/>
                  </a:moveTo>
                  <a:lnTo>
                    <a:pt x="1" y="3309"/>
                  </a:lnTo>
                  <a:lnTo>
                    <a:pt x="851" y="3309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9"/>
            <p:cNvSpPr/>
            <p:nvPr/>
          </p:nvSpPr>
          <p:spPr>
            <a:xfrm>
              <a:off x="-40639575" y="3840825"/>
              <a:ext cx="190625" cy="81950"/>
            </a:xfrm>
            <a:custGeom>
              <a:rect b="b" l="l" r="r" t="t"/>
              <a:pathLst>
                <a:path extrusionOk="0" h="3278" w="7625">
                  <a:moveTo>
                    <a:pt x="1" y="1"/>
                  </a:moveTo>
                  <a:lnTo>
                    <a:pt x="1" y="3277"/>
                  </a:lnTo>
                  <a:lnTo>
                    <a:pt x="7247" y="3277"/>
                  </a:lnTo>
                  <a:cubicBezTo>
                    <a:pt x="7467" y="3277"/>
                    <a:pt x="7625" y="3057"/>
                    <a:pt x="7625" y="2868"/>
                  </a:cubicBezTo>
                  <a:lnTo>
                    <a:pt x="7625" y="379"/>
                  </a:lnTo>
                  <a:cubicBezTo>
                    <a:pt x="7625" y="158"/>
                    <a:pt x="7436" y="1"/>
                    <a:pt x="72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9"/>
            <p:cNvSpPr/>
            <p:nvPr/>
          </p:nvSpPr>
          <p:spPr>
            <a:xfrm>
              <a:off x="-40745125" y="3840050"/>
              <a:ext cx="43350" cy="82725"/>
            </a:xfrm>
            <a:custGeom>
              <a:rect b="b" l="l" r="r" t="t"/>
              <a:pathLst>
                <a:path extrusionOk="0" h="3309" w="1734">
                  <a:moveTo>
                    <a:pt x="442" y="0"/>
                  </a:moveTo>
                  <a:cubicBezTo>
                    <a:pt x="190" y="0"/>
                    <a:pt x="1" y="189"/>
                    <a:pt x="1" y="378"/>
                  </a:cubicBezTo>
                  <a:lnTo>
                    <a:pt x="1" y="2867"/>
                  </a:lnTo>
                  <a:cubicBezTo>
                    <a:pt x="1" y="3088"/>
                    <a:pt x="190" y="3308"/>
                    <a:pt x="442" y="3308"/>
                  </a:cubicBezTo>
                  <a:lnTo>
                    <a:pt x="1734" y="3308"/>
                  </a:lnTo>
                  <a:lnTo>
                    <a:pt x="17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5" name="Google Shape;665;p49"/>
          <p:cNvSpPr txBox="1"/>
          <p:nvPr>
            <p:ph idx="4294967295" type="subTitle"/>
          </p:nvPr>
        </p:nvSpPr>
        <p:spPr>
          <a:xfrm>
            <a:off x="697541" y="2298364"/>
            <a:ext cx="2486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Josefin Sans"/>
                <a:ea typeface="Josefin Sans"/>
                <a:cs typeface="Josefin Sans"/>
                <a:sym typeface="Josefin Sans"/>
              </a:rPr>
              <a:t>Java Swing</a:t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6" name="Google Shape;666;p49"/>
          <p:cNvSpPr txBox="1"/>
          <p:nvPr>
            <p:ph idx="4294967295" type="subTitle"/>
          </p:nvPr>
        </p:nvSpPr>
        <p:spPr>
          <a:xfrm>
            <a:off x="5673086" y="2347458"/>
            <a:ext cx="2486100" cy="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Josefin Sans"/>
                <a:ea typeface="Josefin Sans"/>
                <a:cs typeface="Josefin Sans"/>
                <a:sym typeface="Josefin Sans"/>
              </a:rPr>
              <a:t>Management</a:t>
            </a:r>
            <a:endParaRPr b="1" sz="2700"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67" name="Google Shape;667;p49"/>
          <p:cNvSpPr txBox="1"/>
          <p:nvPr>
            <p:ph idx="1" type="subTitle"/>
          </p:nvPr>
        </p:nvSpPr>
        <p:spPr>
          <a:xfrm>
            <a:off x="5749875" y="2891375"/>
            <a:ext cx="2332500" cy="19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were able to follow the initial plan without having to get rid of any elements or falling behind. Rather, we </a:t>
            </a:r>
            <a:r>
              <a:rPr lang="en" sz="1300"/>
              <a:t>were </a:t>
            </a:r>
            <a:r>
              <a:rPr lang="en" sz="1300"/>
              <a:t>even able to add additional details and improvements to the game</a:t>
            </a:r>
            <a:endParaRPr sz="1300"/>
          </a:p>
        </p:txBody>
      </p:sp>
      <p:sp>
        <p:nvSpPr>
          <p:cNvPr id="668" name="Google Shape;668;p49"/>
          <p:cNvSpPr/>
          <p:nvPr/>
        </p:nvSpPr>
        <p:spPr>
          <a:xfrm>
            <a:off x="6476336" y="1280933"/>
            <a:ext cx="879600" cy="879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9" name="Google Shape;669;p49"/>
          <p:cNvGrpSpPr/>
          <p:nvPr/>
        </p:nvGrpSpPr>
        <p:grpSpPr>
          <a:xfrm>
            <a:off x="6695581" y="1500206"/>
            <a:ext cx="441091" cy="441054"/>
            <a:chOff x="-25094250" y="3547050"/>
            <a:chExt cx="295400" cy="295375"/>
          </a:xfrm>
        </p:grpSpPr>
        <p:sp>
          <p:nvSpPr>
            <p:cNvPr id="670" name="Google Shape;670;p49"/>
            <p:cNvSpPr/>
            <p:nvPr/>
          </p:nvSpPr>
          <p:spPr>
            <a:xfrm>
              <a:off x="-24990275" y="3580925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158" y="693"/>
                    <a:pt x="347" y="693"/>
                  </a:cubicBezTo>
                  <a:cubicBezTo>
                    <a:pt x="536" y="693"/>
                    <a:pt x="694" y="536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9"/>
            <p:cNvSpPr/>
            <p:nvPr/>
          </p:nvSpPr>
          <p:spPr>
            <a:xfrm>
              <a:off x="-25041475" y="3668350"/>
              <a:ext cx="52025" cy="52000"/>
            </a:xfrm>
            <a:custGeom>
              <a:rect b="b" l="l" r="r" t="t"/>
              <a:pathLst>
                <a:path extrusionOk="0" h="2080" w="2081">
                  <a:moveTo>
                    <a:pt x="1" y="0"/>
                  </a:moveTo>
                  <a:lnTo>
                    <a:pt x="1" y="2080"/>
                  </a:lnTo>
                  <a:lnTo>
                    <a:pt x="2080" y="2080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9"/>
            <p:cNvSpPr/>
            <p:nvPr/>
          </p:nvSpPr>
          <p:spPr>
            <a:xfrm>
              <a:off x="-25094250" y="3547050"/>
              <a:ext cx="224500" cy="295375"/>
            </a:xfrm>
            <a:custGeom>
              <a:rect b="b" l="l" r="r" t="t"/>
              <a:pathLst>
                <a:path extrusionOk="0" h="11815" w="8980">
                  <a:moveTo>
                    <a:pt x="4538" y="694"/>
                  </a:moveTo>
                  <a:cubicBezTo>
                    <a:pt x="5136" y="694"/>
                    <a:pt x="5577" y="1166"/>
                    <a:pt x="5577" y="1702"/>
                  </a:cubicBezTo>
                  <a:cubicBezTo>
                    <a:pt x="5577" y="1891"/>
                    <a:pt x="5735" y="2048"/>
                    <a:pt x="5924" y="2048"/>
                  </a:cubicBezTo>
                  <a:lnTo>
                    <a:pt x="6649" y="2048"/>
                  </a:lnTo>
                  <a:cubicBezTo>
                    <a:pt x="6838" y="2048"/>
                    <a:pt x="6995" y="2206"/>
                    <a:pt x="6995" y="2426"/>
                  </a:cubicBezTo>
                  <a:lnTo>
                    <a:pt x="6995" y="2773"/>
                  </a:lnTo>
                  <a:lnTo>
                    <a:pt x="2143" y="2773"/>
                  </a:lnTo>
                  <a:lnTo>
                    <a:pt x="2143" y="2426"/>
                  </a:lnTo>
                  <a:lnTo>
                    <a:pt x="2112" y="2426"/>
                  </a:lnTo>
                  <a:cubicBezTo>
                    <a:pt x="2112" y="2206"/>
                    <a:pt x="2269" y="2048"/>
                    <a:pt x="2458" y="2048"/>
                  </a:cubicBezTo>
                  <a:lnTo>
                    <a:pt x="3183" y="2048"/>
                  </a:lnTo>
                  <a:cubicBezTo>
                    <a:pt x="3372" y="2048"/>
                    <a:pt x="3530" y="1891"/>
                    <a:pt x="3530" y="1702"/>
                  </a:cubicBezTo>
                  <a:cubicBezTo>
                    <a:pt x="3530" y="1103"/>
                    <a:pt x="4002" y="694"/>
                    <a:pt x="4538" y="694"/>
                  </a:cubicBezTo>
                  <a:close/>
                  <a:moveTo>
                    <a:pt x="7310" y="4159"/>
                  </a:moveTo>
                  <a:cubicBezTo>
                    <a:pt x="7499" y="4159"/>
                    <a:pt x="7657" y="4317"/>
                    <a:pt x="7657" y="4506"/>
                  </a:cubicBezTo>
                  <a:cubicBezTo>
                    <a:pt x="7657" y="4695"/>
                    <a:pt x="7499" y="4852"/>
                    <a:pt x="7310" y="4852"/>
                  </a:cubicBezTo>
                  <a:lnTo>
                    <a:pt x="5924" y="4852"/>
                  </a:lnTo>
                  <a:cubicBezTo>
                    <a:pt x="5735" y="4852"/>
                    <a:pt x="5577" y="4695"/>
                    <a:pt x="5577" y="4506"/>
                  </a:cubicBezTo>
                  <a:cubicBezTo>
                    <a:pt x="5577" y="4317"/>
                    <a:pt x="5735" y="4159"/>
                    <a:pt x="5924" y="4159"/>
                  </a:cubicBezTo>
                  <a:close/>
                  <a:moveTo>
                    <a:pt x="7310" y="5514"/>
                  </a:moveTo>
                  <a:cubicBezTo>
                    <a:pt x="7499" y="5514"/>
                    <a:pt x="7657" y="5671"/>
                    <a:pt x="7657" y="5892"/>
                  </a:cubicBezTo>
                  <a:cubicBezTo>
                    <a:pt x="7657" y="6081"/>
                    <a:pt x="7499" y="6238"/>
                    <a:pt x="7310" y="6238"/>
                  </a:cubicBezTo>
                  <a:lnTo>
                    <a:pt x="5924" y="6238"/>
                  </a:lnTo>
                  <a:cubicBezTo>
                    <a:pt x="5735" y="6238"/>
                    <a:pt x="5577" y="6081"/>
                    <a:pt x="5577" y="5892"/>
                  </a:cubicBezTo>
                  <a:cubicBezTo>
                    <a:pt x="5577" y="5671"/>
                    <a:pt x="5735" y="5514"/>
                    <a:pt x="5924" y="5514"/>
                  </a:cubicBezTo>
                  <a:close/>
                  <a:moveTo>
                    <a:pt x="4506" y="4159"/>
                  </a:moveTo>
                  <a:cubicBezTo>
                    <a:pt x="4695" y="4159"/>
                    <a:pt x="4853" y="4317"/>
                    <a:pt x="4853" y="4506"/>
                  </a:cubicBezTo>
                  <a:lnTo>
                    <a:pt x="4853" y="7247"/>
                  </a:lnTo>
                  <a:cubicBezTo>
                    <a:pt x="4853" y="7467"/>
                    <a:pt x="4695" y="7593"/>
                    <a:pt x="4506" y="7593"/>
                  </a:cubicBezTo>
                  <a:lnTo>
                    <a:pt x="1734" y="7593"/>
                  </a:lnTo>
                  <a:cubicBezTo>
                    <a:pt x="1545" y="7593"/>
                    <a:pt x="1387" y="7467"/>
                    <a:pt x="1387" y="7247"/>
                  </a:cubicBezTo>
                  <a:lnTo>
                    <a:pt x="1387" y="4506"/>
                  </a:lnTo>
                  <a:cubicBezTo>
                    <a:pt x="1387" y="4317"/>
                    <a:pt x="1545" y="4159"/>
                    <a:pt x="1734" y="4159"/>
                  </a:cubicBezTo>
                  <a:close/>
                  <a:moveTo>
                    <a:pt x="7310" y="6900"/>
                  </a:moveTo>
                  <a:cubicBezTo>
                    <a:pt x="7499" y="6900"/>
                    <a:pt x="7657" y="7058"/>
                    <a:pt x="7657" y="7247"/>
                  </a:cubicBezTo>
                  <a:cubicBezTo>
                    <a:pt x="7657" y="7467"/>
                    <a:pt x="7499" y="7593"/>
                    <a:pt x="7310" y="7593"/>
                  </a:cubicBezTo>
                  <a:lnTo>
                    <a:pt x="5924" y="7593"/>
                  </a:lnTo>
                  <a:cubicBezTo>
                    <a:pt x="5735" y="7593"/>
                    <a:pt x="5577" y="7467"/>
                    <a:pt x="5577" y="7247"/>
                  </a:cubicBezTo>
                  <a:cubicBezTo>
                    <a:pt x="5577" y="7058"/>
                    <a:pt x="5735" y="6900"/>
                    <a:pt x="5924" y="6900"/>
                  </a:cubicBezTo>
                  <a:close/>
                  <a:moveTo>
                    <a:pt x="7310" y="8318"/>
                  </a:moveTo>
                  <a:cubicBezTo>
                    <a:pt x="7499" y="8318"/>
                    <a:pt x="7657" y="8475"/>
                    <a:pt x="7657" y="8664"/>
                  </a:cubicBezTo>
                  <a:cubicBezTo>
                    <a:pt x="7657" y="8853"/>
                    <a:pt x="7499" y="9011"/>
                    <a:pt x="7310" y="9011"/>
                  </a:cubicBezTo>
                  <a:lnTo>
                    <a:pt x="1734" y="9011"/>
                  </a:lnTo>
                  <a:cubicBezTo>
                    <a:pt x="1545" y="9011"/>
                    <a:pt x="1387" y="8853"/>
                    <a:pt x="1387" y="8664"/>
                  </a:cubicBezTo>
                  <a:cubicBezTo>
                    <a:pt x="1387" y="8475"/>
                    <a:pt x="1545" y="8318"/>
                    <a:pt x="1734" y="8318"/>
                  </a:cubicBezTo>
                  <a:close/>
                  <a:moveTo>
                    <a:pt x="7310" y="9704"/>
                  </a:moveTo>
                  <a:cubicBezTo>
                    <a:pt x="7499" y="9704"/>
                    <a:pt x="7657" y="9861"/>
                    <a:pt x="7657" y="10050"/>
                  </a:cubicBezTo>
                  <a:cubicBezTo>
                    <a:pt x="7657" y="10240"/>
                    <a:pt x="7499" y="10397"/>
                    <a:pt x="7310" y="10397"/>
                  </a:cubicBezTo>
                  <a:lnTo>
                    <a:pt x="1734" y="10397"/>
                  </a:lnTo>
                  <a:cubicBezTo>
                    <a:pt x="1545" y="10397"/>
                    <a:pt x="1387" y="10240"/>
                    <a:pt x="1387" y="10050"/>
                  </a:cubicBezTo>
                  <a:cubicBezTo>
                    <a:pt x="1387" y="9861"/>
                    <a:pt x="1545" y="9704"/>
                    <a:pt x="1734" y="9704"/>
                  </a:cubicBezTo>
                  <a:close/>
                  <a:moveTo>
                    <a:pt x="4506" y="0"/>
                  </a:moveTo>
                  <a:cubicBezTo>
                    <a:pt x="3687" y="0"/>
                    <a:pt x="2962" y="599"/>
                    <a:pt x="2805" y="1387"/>
                  </a:cubicBezTo>
                  <a:lnTo>
                    <a:pt x="2427" y="1387"/>
                  </a:lnTo>
                  <a:cubicBezTo>
                    <a:pt x="1986" y="1387"/>
                    <a:pt x="1576" y="1670"/>
                    <a:pt x="1419" y="2080"/>
                  </a:cubicBezTo>
                  <a:lnTo>
                    <a:pt x="1041" y="2080"/>
                  </a:lnTo>
                  <a:cubicBezTo>
                    <a:pt x="442" y="2080"/>
                    <a:pt x="1" y="2552"/>
                    <a:pt x="1" y="3119"/>
                  </a:cubicBezTo>
                  <a:lnTo>
                    <a:pt x="1" y="10807"/>
                  </a:lnTo>
                  <a:cubicBezTo>
                    <a:pt x="1" y="11342"/>
                    <a:pt x="474" y="11815"/>
                    <a:pt x="1041" y="11815"/>
                  </a:cubicBezTo>
                  <a:lnTo>
                    <a:pt x="7972" y="11815"/>
                  </a:lnTo>
                  <a:cubicBezTo>
                    <a:pt x="8570" y="11815"/>
                    <a:pt x="8980" y="11342"/>
                    <a:pt x="8980" y="10807"/>
                  </a:cubicBezTo>
                  <a:lnTo>
                    <a:pt x="8980" y="3119"/>
                  </a:lnTo>
                  <a:cubicBezTo>
                    <a:pt x="8980" y="2521"/>
                    <a:pt x="8507" y="2080"/>
                    <a:pt x="7972" y="2080"/>
                  </a:cubicBezTo>
                  <a:lnTo>
                    <a:pt x="7562" y="2080"/>
                  </a:lnTo>
                  <a:cubicBezTo>
                    <a:pt x="7405" y="1702"/>
                    <a:pt x="7058" y="1387"/>
                    <a:pt x="6585" y="1387"/>
                  </a:cubicBezTo>
                  <a:lnTo>
                    <a:pt x="6207" y="1387"/>
                  </a:lnTo>
                  <a:cubicBezTo>
                    <a:pt x="6050" y="599"/>
                    <a:pt x="5325" y="0"/>
                    <a:pt x="4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9"/>
            <p:cNvSpPr/>
            <p:nvPr/>
          </p:nvSpPr>
          <p:spPr>
            <a:xfrm>
              <a:off x="-24851650" y="3582300"/>
              <a:ext cx="52800" cy="190825"/>
            </a:xfrm>
            <a:custGeom>
              <a:rect b="b" l="l" r="r" t="t"/>
              <a:pathLst>
                <a:path extrusionOk="0" h="7633" w="2112">
                  <a:moveTo>
                    <a:pt x="1060" y="0"/>
                  </a:moveTo>
                  <a:cubicBezTo>
                    <a:pt x="930" y="0"/>
                    <a:pt x="804" y="55"/>
                    <a:pt x="757" y="166"/>
                  </a:cubicBezTo>
                  <a:lnTo>
                    <a:pt x="32" y="1552"/>
                  </a:lnTo>
                  <a:cubicBezTo>
                    <a:pt x="0" y="1583"/>
                    <a:pt x="0" y="1678"/>
                    <a:pt x="0" y="1709"/>
                  </a:cubicBezTo>
                  <a:lnTo>
                    <a:pt x="0" y="7632"/>
                  </a:lnTo>
                  <a:lnTo>
                    <a:pt x="2080" y="7632"/>
                  </a:lnTo>
                  <a:lnTo>
                    <a:pt x="2080" y="1709"/>
                  </a:lnTo>
                  <a:lnTo>
                    <a:pt x="2111" y="1709"/>
                  </a:lnTo>
                  <a:cubicBezTo>
                    <a:pt x="2111" y="1678"/>
                    <a:pt x="2111" y="1583"/>
                    <a:pt x="2080" y="1552"/>
                  </a:cubicBezTo>
                  <a:lnTo>
                    <a:pt x="1387" y="166"/>
                  </a:lnTo>
                  <a:cubicBezTo>
                    <a:pt x="1324" y="55"/>
                    <a:pt x="1190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9"/>
            <p:cNvSpPr/>
            <p:nvPr/>
          </p:nvSpPr>
          <p:spPr>
            <a:xfrm>
              <a:off x="-24850875" y="3788050"/>
              <a:ext cx="52025" cy="53600"/>
            </a:xfrm>
            <a:custGeom>
              <a:rect b="b" l="l" r="r" t="t"/>
              <a:pathLst>
                <a:path extrusionOk="0" h="2144" w="2081">
                  <a:moveTo>
                    <a:pt x="1" y="1"/>
                  </a:moveTo>
                  <a:lnTo>
                    <a:pt x="1" y="1104"/>
                  </a:lnTo>
                  <a:lnTo>
                    <a:pt x="64" y="1104"/>
                  </a:lnTo>
                  <a:cubicBezTo>
                    <a:pt x="64" y="1702"/>
                    <a:pt x="505" y="2143"/>
                    <a:pt x="1072" y="2143"/>
                  </a:cubicBezTo>
                  <a:cubicBezTo>
                    <a:pt x="1671" y="2143"/>
                    <a:pt x="2080" y="1671"/>
                    <a:pt x="2080" y="1104"/>
                  </a:cubicBezTo>
                  <a:lnTo>
                    <a:pt x="20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50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Regrets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Things you regret doing and will never do in the future.</a:t>
            </a:r>
            <a:endParaRPr/>
          </a:p>
        </p:txBody>
      </p:sp>
      <p:sp>
        <p:nvSpPr>
          <p:cNvPr id="680" name="Google Shape;680;p50"/>
          <p:cNvSpPr txBox="1"/>
          <p:nvPr>
            <p:ph idx="1" type="body"/>
          </p:nvPr>
        </p:nvSpPr>
        <p:spPr>
          <a:xfrm>
            <a:off x="489775" y="2193275"/>
            <a:ext cx="8064000" cy="247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Starting without the necessary Java Swing knowledge to complete the graphic components of the game</a:t>
            </a:r>
            <a:endParaRPr sz="1800"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Planning the project without much information about Java game development and project organization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1"/>
          <p:cNvSpPr txBox="1"/>
          <p:nvPr>
            <p:ph type="title"/>
          </p:nvPr>
        </p:nvSpPr>
        <p:spPr>
          <a:xfrm>
            <a:off x="306150" y="276375"/>
            <a:ext cx="85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Peer Evaluation</a:t>
            </a:r>
            <a:endParaRPr/>
          </a:p>
        </p:txBody>
      </p:sp>
      <p:sp>
        <p:nvSpPr>
          <p:cNvPr id="686" name="Google Shape;686;p51"/>
          <p:cNvSpPr/>
          <p:nvPr/>
        </p:nvSpPr>
        <p:spPr>
          <a:xfrm>
            <a:off x="118750" y="849075"/>
            <a:ext cx="3748800" cy="250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Open Sans"/>
                <a:ea typeface="Open Sans"/>
                <a:cs typeface="Open Sans"/>
                <a:sym typeface="Open Sans"/>
              </a:rPr>
              <a:t>Neik Patel</a:t>
            </a:r>
            <a:endParaRPr b="1" sz="12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Open Sans"/>
                <a:ea typeface="Open Sans"/>
                <a:cs typeface="Open Sans"/>
                <a:sym typeface="Open Sans"/>
              </a:rPr>
              <a:t>The graphics were brilliant, truly mading me immersed in the game. I also loved the core gameplay loop, which kept me learning without making me bored. The scenarios were quite funny and relatable. The high score implementation was perfect, if only I had gotten a better score.</a:t>
            </a:r>
            <a:endParaRPr sz="12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87" name="Google Shape;68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7900" y="4462150"/>
            <a:ext cx="1009650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8" name="Google Shape;688;p51"/>
          <p:cNvSpPr txBox="1"/>
          <p:nvPr/>
        </p:nvSpPr>
        <p:spPr>
          <a:xfrm>
            <a:off x="1054800" y="4481125"/>
            <a:ext cx="65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IGN: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9" name="Google Shape;689;p51"/>
          <p:cNvSpPr/>
          <p:nvPr/>
        </p:nvSpPr>
        <p:spPr>
          <a:xfrm>
            <a:off x="4629400" y="1059123"/>
            <a:ext cx="2929200" cy="1237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accent1"/>
          </a:solidFill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Andrea Cen</a:t>
            </a:r>
            <a:endParaRPr b="1"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Your game was very informative and fun to play. I enjoyed throwing hands at negative people!</a:t>
            </a:r>
            <a:endParaRPr sz="12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0" name="Google Shape;690;p51"/>
          <p:cNvSpPr txBox="1"/>
          <p:nvPr/>
        </p:nvSpPr>
        <p:spPr>
          <a:xfrm>
            <a:off x="3191800" y="4481125"/>
            <a:ext cx="123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Metacritic: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91" name="Google Shape;691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5700" y="4338325"/>
            <a:ext cx="653100" cy="613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6000" y="4451425"/>
            <a:ext cx="739738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1"/>
          <p:cNvSpPr txBox="1"/>
          <p:nvPr/>
        </p:nvSpPr>
        <p:spPr>
          <a:xfrm>
            <a:off x="5387200" y="4481125"/>
            <a:ext cx="1665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Game Informer: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4" name="Google Shape;694;p51"/>
          <p:cNvSpPr/>
          <p:nvPr/>
        </p:nvSpPr>
        <p:spPr>
          <a:xfrm>
            <a:off x="3722500" y="2802743"/>
            <a:ext cx="2244900" cy="10221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5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Alan Li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I really enjoyed the art and also the concept was very interesting!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5" name="Google Shape;695;p51"/>
          <p:cNvSpPr/>
          <p:nvPr/>
        </p:nvSpPr>
        <p:spPr>
          <a:xfrm>
            <a:off x="6278700" y="2470575"/>
            <a:ext cx="2682300" cy="14556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accent2"/>
          </a:solidFill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Open Sans"/>
                <a:ea typeface="Open Sans"/>
                <a:cs typeface="Open Sans"/>
                <a:sym typeface="Open Sans"/>
              </a:rPr>
              <a:t>Annie Wong</a:t>
            </a:r>
            <a:endParaRPr b="1" sz="11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Open Sans"/>
                <a:ea typeface="Open Sans"/>
                <a:cs typeface="Open Sans"/>
                <a:sym typeface="Open Sans"/>
              </a:rPr>
              <a:t>The art is super cute, level one is informative and the mini games are very fun and interactive for the user. Great game!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2"/>
          <p:cNvSpPr txBox="1"/>
          <p:nvPr>
            <p:ph type="title"/>
          </p:nvPr>
        </p:nvSpPr>
        <p:spPr>
          <a:xfrm flipH="1">
            <a:off x="959002" y="2019725"/>
            <a:ext cx="3931200" cy="6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Demo</a:t>
            </a:r>
            <a:endParaRPr/>
          </a:p>
        </p:txBody>
      </p:sp>
      <p:sp>
        <p:nvSpPr>
          <p:cNvPr id="701" name="Google Shape;701;p52"/>
          <p:cNvSpPr txBox="1"/>
          <p:nvPr>
            <p:ph idx="1" type="subTitle"/>
          </p:nvPr>
        </p:nvSpPr>
        <p:spPr>
          <a:xfrm flipH="1">
            <a:off x="959090" y="256577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You can replace the image on the screen with your own work</a:t>
            </a:r>
            <a:endParaRPr/>
          </a:p>
        </p:txBody>
      </p:sp>
      <p:grpSp>
        <p:nvGrpSpPr>
          <p:cNvPr id="702" name="Google Shape;702;p52"/>
          <p:cNvGrpSpPr/>
          <p:nvPr/>
        </p:nvGrpSpPr>
        <p:grpSpPr>
          <a:xfrm flipH="1">
            <a:off x="4665331" y="958263"/>
            <a:ext cx="3786600" cy="3151755"/>
            <a:chOff x="649150" y="238125"/>
            <a:chExt cx="6249546" cy="5201775"/>
          </a:xfrm>
        </p:grpSpPr>
        <p:sp>
          <p:nvSpPr>
            <p:cNvPr id="703" name="Google Shape;703;p52"/>
            <p:cNvSpPr/>
            <p:nvPr/>
          </p:nvSpPr>
          <p:spPr>
            <a:xfrm>
              <a:off x="2850275" y="4488975"/>
              <a:ext cx="1849000" cy="810050"/>
            </a:xfrm>
            <a:custGeom>
              <a:rect b="b" l="l" r="r" t="t"/>
              <a:pathLst>
                <a:path extrusionOk="0" h="32402" w="73960">
                  <a:moveTo>
                    <a:pt x="7960" y="1"/>
                  </a:moveTo>
                  <a:cubicBezTo>
                    <a:pt x="5284" y="10848"/>
                    <a:pt x="2607" y="21625"/>
                    <a:pt x="1" y="32402"/>
                  </a:cubicBezTo>
                  <a:lnTo>
                    <a:pt x="73960" y="32402"/>
                  </a:lnTo>
                  <a:lnTo>
                    <a:pt x="660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52"/>
            <p:cNvSpPr/>
            <p:nvPr/>
          </p:nvSpPr>
          <p:spPr>
            <a:xfrm>
              <a:off x="2638975" y="5284925"/>
              <a:ext cx="2269850" cy="154975"/>
            </a:xfrm>
            <a:custGeom>
              <a:rect b="b" l="l" r="r" t="t"/>
              <a:pathLst>
                <a:path extrusionOk="0" h="6199" w="90794">
                  <a:moveTo>
                    <a:pt x="3875" y="0"/>
                  </a:moveTo>
                  <a:cubicBezTo>
                    <a:pt x="1761" y="0"/>
                    <a:pt x="1" y="2043"/>
                    <a:pt x="1" y="4508"/>
                  </a:cubicBezTo>
                  <a:lnTo>
                    <a:pt x="1" y="6199"/>
                  </a:lnTo>
                  <a:lnTo>
                    <a:pt x="90794" y="6199"/>
                  </a:lnTo>
                  <a:lnTo>
                    <a:pt x="90794" y="4508"/>
                  </a:lnTo>
                  <a:cubicBezTo>
                    <a:pt x="90794" y="2043"/>
                    <a:pt x="89103" y="0"/>
                    <a:pt x="86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52"/>
            <p:cNvSpPr/>
            <p:nvPr/>
          </p:nvSpPr>
          <p:spPr>
            <a:xfrm>
              <a:off x="649171" y="3870411"/>
              <a:ext cx="6249525" cy="905641"/>
            </a:xfrm>
            <a:custGeom>
              <a:rect b="b" l="l" r="r" t="t"/>
              <a:pathLst>
                <a:path extrusionOk="0" h="24091" w="249981">
                  <a:moveTo>
                    <a:pt x="0" y="1"/>
                  </a:moveTo>
                  <a:lnTo>
                    <a:pt x="0" y="17892"/>
                  </a:lnTo>
                  <a:cubicBezTo>
                    <a:pt x="0" y="21343"/>
                    <a:pt x="2817" y="24090"/>
                    <a:pt x="6198" y="24090"/>
                  </a:cubicBezTo>
                  <a:lnTo>
                    <a:pt x="243782" y="24090"/>
                  </a:lnTo>
                  <a:cubicBezTo>
                    <a:pt x="247233" y="24090"/>
                    <a:pt x="249980" y="21343"/>
                    <a:pt x="249980" y="17892"/>
                  </a:cubicBezTo>
                  <a:lnTo>
                    <a:pt x="24998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52"/>
            <p:cNvSpPr/>
            <p:nvPr/>
          </p:nvSpPr>
          <p:spPr>
            <a:xfrm>
              <a:off x="649150" y="238125"/>
              <a:ext cx="6249525" cy="3935675"/>
            </a:xfrm>
            <a:custGeom>
              <a:rect b="b" l="l" r="r" t="t"/>
              <a:pathLst>
                <a:path extrusionOk="0" h="157427" w="249981">
                  <a:moveTo>
                    <a:pt x="6198" y="0"/>
                  </a:moveTo>
                  <a:cubicBezTo>
                    <a:pt x="2817" y="0"/>
                    <a:pt x="0" y="2817"/>
                    <a:pt x="0" y="6198"/>
                  </a:cubicBezTo>
                  <a:lnTo>
                    <a:pt x="0" y="157427"/>
                  </a:lnTo>
                  <a:lnTo>
                    <a:pt x="249980" y="157427"/>
                  </a:lnTo>
                  <a:lnTo>
                    <a:pt x="249980" y="6198"/>
                  </a:lnTo>
                  <a:cubicBezTo>
                    <a:pt x="249980" y="2817"/>
                    <a:pt x="247233" y="0"/>
                    <a:pt x="2437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52"/>
            <p:cNvSpPr/>
            <p:nvPr/>
          </p:nvSpPr>
          <p:spPr>
            <a:xfrm>
              <a:off x="904475" y="481125"/>
              <a:ext cx="5738850" cy="3435575"/>
            </a:xfrm>
            <a:custGeom>
              <a:rect b="b" l="l" r="r" t="t"/>
              <a:pathLst>
                <a:path extrusionOk="0" h="137423" w="229554">
                  <a:moveTo>
                    <a:pt x="0" y="0"/>
                  </a:moveTo>
                  <a:lnTo>
                    <a:pt x="0" y="137423"/>
                  </a:lnTo>
                  <a:lnTo>
                    <a:pt x="229554" y="137423"/>
                  </a:lnTo>
                  <a:lnTo>
                    <a:pt x="2295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8" name="Google Shape;70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4402" y="1217121"/>
            <a:ext cx="3481504" cy="19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3"/>
          <p:cNvSpPr txBox="1"/>
          <p:nvPr>
            <p:ph type="title"/>
          </p:nvPr>
        </p:nvSpPr>
        <p:spPr>
          <a:xfrm>
            <a:off x="2299800" y="1120400"/>
            <a:ext cx="4544400" cy="145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400"/>
              <a:t>Thanks!</a:t>
            </a:r>
            <a:endParaRPr sz="8400">
              <a:solidFill>
                <a:schemeClr val="accent3"/>
              </a:solidFill>
            </a:endParaRPr>
          </a:p>
        </p:txBody>
      </p:sp>
      <p:sp>
        <p:nvSpPr>
          <p:cNvPr id="714" name="Google Shape;714;p53"/>
          <p:cNvSpPr txBox="1"/>
          <p:nvPr>
            <p:ph idx="1" type="subTitle"/>
          </p:nvPr>
        </p:nvSpPr>
        <p:spPr>
          <a:xfrm>
            <a:off x="3043625" y="2379217"/>
            <a:ext cx="3066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53"/>
          <p:cNvSpPr/>
          <p:nvPr/>
        </p:nvSpPr>
        <p:spPr>
          <a:xfrm>
            <a:off x="3134325" y="3144375"/>
            <a:ext cx="3066900" cy="89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1"/>
          <p:cNvSpPr txBox="1"/>
          <p:nvPr>
            <p:ph type="title"/>
          </p:nvPr>
        </p:nvSpPr>
        <p:spPr>
          <a:xfrm>
            <a:off x="478950" y="1313350"/>
            <a:ext cx="4860000" cy="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510" name="Google Shape;510;p41"/>
          <p:cNvSpPr txBox="1"/>
          <p:nvPr>
            <p:ph idx="1" type="subTitle"/>
          </p:nvPr>
        </p:nvSpPr>
        <p:spPr>
          <a:xfrm>
            <a:off x="479050" y="2221025"/>
            <a:ext cx="4860000" cy="173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</a:t>
            </a:r>
            <a:r>
              <a:rPr lang="en"/>
              <a:t>collaborated</a:t>
            </a:r>
            <a:r>
              <a:rPr lang="en"/>
              <a:t> on multiple projects together </a:t>
            </a:r>
            <a:r>
              <a:rPr lang="en"/>
              <a:t>throughout</a:t>
            </a:r>
            <a:r>
              <a:rPr lang="en"/>
              <a:t> the year which means we have </a:t>
            </a:r>
            <a:r>
              <a:rPr lang="en"/>
              <a:t>developed</a:t>
            </a:r>
            <a:r>
              <a:rPr lang="en"/>
              <a:t> a good team chemistry.</a:t>
            </a:r>
            <a:br>
              <a:rPr lang="en"/>
            </a:br>
            <a:br>
              <a:rPr lang="en"/>
            </a:br>
            <a:r>
              <a:rPr lang="en"/>
              <a:t>We know how to communicate with one another, have each other’s contact information, and work well as a team for completing work. </a:t>
            </a:r>
            <a:endParaRPr/>
          </a:p>
        </p:txBody>
      </p:sp>
      <p:sp>
        <p:nvSpPr>
          <p:cNvPr id="511" name="Google Shape;511;p41"/>
          <p:cNvSpPr/>
          <p:nvPr/>
        </p:nvSpPr>
        <p:spPr>
          <a:xfrm>
            <a:off x="5221867" y="568030"/>
            <a:ext cx="4059900" cy="40599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2" name="Google Shape;512;p41"/>
          <p:cNvPicPr preferRelativeResize="0"/>
          <p:nvPr/>
        </p:nvPicPr>
        <p:blipFill rotWithShape="1">
          <a:blip r:embed="rId3">
            <a:alphaModFix/>
          </a:blip>
          <a:srcRect b="9986" l="3150" r="787" t="6929"/>
          <a:stretch/>
        </p:blipFill>
        <p:spPr>
          <a:xfrm>
            <a:off x="5464341" y="1603146"/>
            <a:ext cx="3568525" cy="1731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6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2"/>
          <p:cNvSpPr/>
          <p:nvPr/>
        </p:nvSpPr>
        <p:spPr>
          <a:xfrm>
            <a:off x="6081000" y="604325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"/>
          <p:cNvSpPr txBox="1"/>
          <p:nvPr>
            <p:ph idx="1" type="subTitle"/>
          </p:nvPr>
        </p:nvSpPr>
        <p:spPr>
          <a:xfrm>
            <a:off x="4130400" y="1585300"/>
            <a:ext cx="5138700" cy="98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 Group: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Junior High-School </a:t>
            </a:r>
            <a:r>
              <a:rPr lang="en"/>
              <a:t>Students</a:t>
            </a:r>
            <a:endParaRPr/>
          </a:p>
        </p:txBody>
      </p:sp>
      <p:sp>
        <p:nvSpPr>
          <p:cNvPr id="519" name="Google Shape;519;p42"/>
          <p:cNvSpPr txBox="1"/>
          <p:nvPr>
            <p:ph idx="2" type="subTitle"/>
          </p:nvPr>
        </p:nvSpPr>
        <p:spPr>
          <a:xfrm>
            <a:off x="4870800" y="2668200"/>
            <a:ext cx="34068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target age group to be grade 9 or 10 students who have just entered </a:t>
            </a:r>
            <a:r>
              <a:rPr lang="en"/>
              <a:t>high school,</a:t>
            </a:r>
            <a:r>
              <a:rPr lang="en"/>
              <a:t> and may need help </a:t>
            </a:r>
            <a:r>
              <a:rPr lang="en"/>
              <a:t>coping</a:t>
            </a:r>
            <a:r>
              <a:rPr lang="en"/>
              <a:t> </a:t>
            </a:r>
            <a:r>
              <a:rPr lang="en"/>
              <a:t>with</a:t>
            </a:r>
            <a:r>
              <a:rPr lang="en"/>
              <a:t> the high expectations. </a:t>
            </a:r>
            <a:endParaRPr/>
          </a:p>
        </p:txBody>
      </p:sp>
      <p:sp>
        <p:nvSpPr>
          <p:cNvPr id="520" name="Google Shape;520;p42"/>
          <p:cNvSpPr txBox="1"/>
          <p:nvPr>
            <p:ph idx="3" type="subTitle"/>
          </p:nvPr>
        </p:nvSpPr>
        <p:spPr>
          <a:xfrm>
            <a:off x="108125" y="1686100"/>
            <a:ext cx="4298100" cy="78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Pressure</a:t>
            </a:r>
            <a:endParaRPr/>
          </a:p>
        </p:txBody>
      </p:sp>
      <p:sp>
        <p:nvSpPr>
          <p:cNvPr id="521" name="Google Shape;521;p42"/>
          <p:cNvSpPr txBox="1"/>
          <p:nvPr>
            <p:ph idx="4" type="subTitle"/>
          </p:nvPr>
        </p:nvSpPr>
        <p:spPr>
          <a:xfrm>
            <a:off x="814775" y="2561100"/>
            <a:ext cx="28848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the topic of academic pressure as it is </a:t>
            </a:r>
            <a:r>
              <a:rPr lang="en"/>
              <a:t>something</a:t>
            </a:r>
            <a:r>
              <a:rPr lang="en"/>
              <a:t> that many students have </a:t>
            </a:r>
            <a:r>
              <a:rPr lang="en"/>
              <a:t>experienced</a:t>
            </a:r>
            <a:r>
              <a:rPr lang="en"/>
              <a:t> </a:t>
            </a:r>
            <a:r>
              <a:rPr lang="en"/>
              <a:t>during</a:t>
            </a:r>
            <a:r>
              <a:rPr lang="en"/>
              <a:t> </a:t>
            </a:r>
            <a:r>
              <a:rPr lang="en"/>
              <a:t>high school and</a:t>
            </a:r>
            <a:r>
              <a:rPr lang="en"/>
              <a:t> can </a:t>
            </a:r>
            <a:r>
              <a:rPr lang="en"/>
              <a:t>relate</a:t>
            </a:r>
            <a:r>
              <a:rPr lang="en"/>
              <a:t> to. </a:t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1757937" y="604350"/>
            <a:ext cx="986400" cy="986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3" name="Google Shape;523;p42"/>
          <p:cNvGrpSpPr/>
          <p:nvPr/>
        </p:nvGrpSpPr>
        <p:grpSpPr>
          <a:xfrm>
            <a:off x="6301853" y="875468"/>
            <a:ext cx="499885" cy="509043"/>
            <a:chOff x="-40742750" y="3972175"/>
            <a:chExt cx="311125" cy="316825"/>
          </a:xfrm>
        </p:grpSpPr>
        <p:sp>
          <p:nvSpPr>
            <p:cNvPr id="524" name="Google Shape;524;p42"/>
            <p:cNvSpPr/>
            <p:nvPr/>
          </p:nvSpPr>
          <p:spPr>
            <a:xfrm>
              <a:off x="-40699425" y="4118075"/>
              <a:ext cx="226850" cy="101625"/>
            </a:xfrm>
            <a:custGeom>
              <a:rect b="b" l="l" r="r" t="t"/>
              <a:pathLst>
                <a:path extrusionOk="0" h="4065" w="9074">
                  <a:moveTo>
                    <a:pt x="0" y="0"/>
                  </a:moveTo>
                  <a:lnTo>
                    <a:pt x="0" y="2017"/>
                  </a:lnTo>
                  <a:cubicBezTo>
                    <a:pt x="0" y="3529"/>
                    <a:pt x="2741" y="4065"/>
                    <a:pt x="4505" y="4065"/>
                  </a:cubicBezTo>
                  <a:cubicBezTo>
                    <a:pt x="6774" y="4065"/>
                    <a:pt x="9074" y="3371"/>
                    <a:pt x="9074" y="2017"/>
                  </a:cubicBezTo>
                  <a:lnTo>
                    <a:pt x="9074" y="0"/>
                  </a:lnTo>
                  <a:lnTo>
                    <a:pt x="5135" y="2237"/>
                  </a:lnTo>
                  <a:cubicBezTo>
                    <a:pt x="4953" y="2359"/>
                    <a:pt x="4748" y="2415"/>
                    <a:pt x="4546" y="2415"/>
                  </a:cubicBezTo>
                  <a:cubicBezTo>
                    <a:pt x="4330" y="2415"/>
                    <a:pt x="4117" y="2351"/>
                    <a:pt x="3938" y="2237"/>
                  </a:cubicBezTo>
                  <a:cubicBezTo>
                    <a:pt x="3623" y="2048"/>
                    <a:pt x="315" y="221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2"/>
            <p:cNvSpPr/>
            <p:nvPr/>
          </p:nvSpPr>
          <p:spPr>
            <a:xfrm>
              <a:off x="-40742750" y="3972175"/>
              <a:ext cx="311125" cy="316825"/>
            </a:xfrm>
            <a:custGeom>
              <a:rect b="b" l="l" r="r" t="t"/>
              <a:pathLst>
                <a:path extrusionOk="0" h="12673" w="12445">
                  <a:moveTo>
                    <a:pt x="6254" y="0"/>
                  </a:moveTo>
                  <a:cubicBezTo>
                    <a:pt x="6183" y="0"/>
                    <a:pt x="6112" y="24"/>
                    <a:pt x="6049" y="71"/>
                  </a:cubicBezTo>
                  <a:lnTo>
                    <a:pt x="284" y="3379"/>
                  </a:lnTo>
                  <a:cubicBezTo>
                    <a:pt x="0" y="3537"/>
                    <a:pt x="0" y="3915"/>
                    <a:pt x="284" y="4072"/>
                  </a:cubicBezTo>
                  <a:lnTo>
                    <a:pt x="6049" y="7380"/>
                  </a:lnTo>
                  <a:cubicBezTo>
                    <a:pt x="6112" y="7427"/>
                    <a:pt x="6183" y="7451"/>
                    <a:pt x="6254" y="7451"/>
                  </a:cubicBezTo>
                  <a:cubicBezTo>
                    <a:pt x="6325" y="7451"/>
                    <a:pt x="6396" y="7427"/>
                    <a:pt x="6459" y="7380"/>
                  </a:cubicBezTo>
                  <a:cubicBezTo>
                    <a:pt x="11374" y="4545"/>
                    <a:pt x="11626" y="4419"/>
                    <a:pt x="11626" y="4419"/>
                  </a:cubicBezTo>
                  <a:lnTo>
                    <a:pt x="11626" y="12263"/>
                  </a:lnTo>
                  <a:cubicBezTo>
                    <a:pt x="11657" y="12515"/>
                    <a:pt x="11846" y="12673"/>
                    <a:pt x="12035" y="12673"/>
                  </a:cubicBezTo>
                  <a:cubicBezTo>
                    <a:pt x="12287" y="12673"/>
                    <a:pt x="12445" y="12452"/>
                    <a:pt x="12445" y="12263"/>
                  </a:cubicBezTo>
                  <a:lnTo>
                    <a:pt x="12445" y="3726"/>
                  </a:lnTo>
                  <a:cubicBezTo>
                    <a:pt x="12445" y="3568"/>
                    <a:pt x="12319" y="3411"/>
                    <a:pt x="12256" y="3379"/>
                  </a:cubicBezTo>
                  <a:lnTo>
                    <a:pt x="6459" y="71"/>
                  </a:lnTo>
                  <a:cubicBezTo>
                    <a:pt x="6396" y="24"/>
                    <a:pt x="6325" y="0"/>
                    <a:pt x="62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42"/>
          <p:cNvGrpSpPr/>
          <p:nvPr/>
        </p:nvGrpSpPr>
        <p:grpSpPr>
          <a:xfrm>
            <a:off x="2001290" y="843042"/>
            <a:ext cx="511764" cy="509020"/>
            <a:chOff x="2404875" y="3955825"/>
            <a:chExt cx="296950" cy="295375"/>
          </a:xfrm>
        </p:grpSpPr>
        <p:sp>
          <p:nvSpPr>
            <p:cNvPr id="527" name="Google Shape;527;p42"/>
            <p:cNvSpPr/>
            <p:nvPr/>
          </p:nvSpPr>
          <p:spPr>
            <a:xfrm>
              <a:off x="2404875" y="3955825"/>
              <a:ext cx="219775" cy="224500"/>
            </a:xfrm>
            <a:custGeom>
              <a:rect b="b" l="l" r="r" t="t"/>
              <a:pathLst>
                <a:path extrusionOk="0" h="8980" w="8791">
                  <a:moveTo>
                    <a:pt x="4537" y="0"/>
                  </a:moveTo>
                  <a:cubicBezTo>
                    <a:pt x="2048" y="0"/>
                    <a:pt x="0" y="2017"/>
                    <a:pt x="0" y="4506"/>
                  </a:cubicBezTo>
                  <a:cubicBezTo>
                    <a:pt x="0" y="6963"/>
                    <a:pt x="2048" y="8979"/>
                    <a:pt x="4537" y="8979"/>
                  </a:cubicBezTo>
                  <a:cubicBezTo>
                    <a:pt x="6459" y="8979"/>
                    <a:pt x="8160" y="7719"/>
                    <a:pt x="8790" y="5986"/>
                  </a:cubicBezTo>
                  <a:cubicBezTo>
                    <a:pt x="8633" y="5860"/>
                    <a:pt x="8443" y="5640"/>
                    <a:pt x="8286" y="5514"/>
                  </a:cubicBezTo>
                  <a:lnTo>
                    <a:pt x="7498" y="5514"/>
                  </a:lnTo>
                  <a:cubicBezTo>
                    <a:pt x="7057" y="6742"/>
                    <a:pt x="5923" y="7593"/>
                    <a:pt x="4568" y="7593"/>
                  </a:cubicBezTo>
                  <a:cubicBezTo>
                    <a:pt x="2836" y="7593"/>
                    <a:pt x="1481" y="6175"/>
                    <a:pt x="1481" y="4506"/>
                  </a:cubicBezTo>
                  <a:cubicBezTo>
                    <a:pt x="1481" y="2804"/>
                    <a:pt x="2867" y="1387"/>
                    <a:pt x="4568" y="1387"/>
                  </a:cubicBezTo>
                  <a:cubicBezTo>
                    <a:pt x="5923" y="1387"/>
                    <a:pt x="7057" y="2237"/>
                    <a:pt x="7498" y="3466"/>
                  </a:cubicBezTo>
                  <a:lnTo>
                    <a:pt x="8286" y="3466"/>
                  </a:lnTo>
                  <a:cubicBezTo>
                    <a:pt x="8443" y="3308"/>
                    <a:pt x="8633" y="3088"/>
                    <a:pt x="8790" y="2993"/>
                  </a:cubicBezTo>
                  <a:cubicBezTo>
                    <a:pt x="8160" y="1261"/>
                    <a:pt x="6522" y="0"/>
                    <a:pt x="45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42"/>
            <p:cNvSpPr/>
            <p:nvPr/>
          </p:nvSpPr>
          <p:spPr>
            <a:xfrm>
              <a:off x="2510400" y="4024075"/>
              <a:ext cx="191425" cy="87575"/>
            </a:xfrm>
            <a:custGeom>
              <a:rect b="b" l="l" r="r" t="t"/>
              <a:pathLst>
                <a:path extrusionOk="0" h="3503" w="7657">
                  <a:moveTo>
                    <a:pt x="7260" y="0"/>
                  </a:moveTo>
                  <a:cubicBezTo>
                    <a:pt x="7232" y="0"/>
                    <a:pt x="7206" y="4"/>
                    <a:pt x="7184" y="11"/>
                  </a:cubicBezTo>
                  <a:lnTo>
                    <a:pt x="5073" y="736"/>
                  </a:lnTo>
                  <a:cubicBezTo>
                    <a:pt x="5042" y="736"/>
                    <a:pt x="5010" y="767"/>
                    <a:pt x="4947" y="799"/>
                  </a:cubicBezTo>
                  <a:lnTo>
                    <a:pt x="4380" y="1398"/>
                  </a:lnTo>
                  <a:lnTo>
                    <a:pt x="347" y="1398"/>
                  </a:lnTo>
                  <a:cubicBezTo>
                    <a:pt x="158" y="1398"/>
                    <a:pt x="1" y="1555"/>
                    <a:pt x="1" y="1744"/>
                  </a:cubicBezTo>
                  <a:cubicBezTo>
                    <a:pt x="1" y="1965"/>
                    <a:pt x="158" y="2122"/>
                    <a:pt x="347" y="2122"/>
                  </a:cubicBezTo>
                  <a:lnTo>
                    <a:pt x="4380" y="2122"/>
                  </a:lnTo>
                  <a:lnTo>
                    <a:pt x="4947" y="2689"/>
                  </a:lnTo>
                  <a:cubicBezTo>
                    <a:pt x="5010" y="2752"/>
                    <a:pt x="5042" y="2784"/>
                    <a:pt x="5073" y="2784"/>
                  </a:cubicBezTo>
                  <a:lnTo>
                    <a:pt x="7184" y="3477"/>
                  </a:lnTo>
                  <a:cubicBezTo>
                    <a:pt x="7210" y="3494"/>
                    <a:pt x="7242" y="3502"/>
                    <a:pt x="7275" y="3502"/>
                  </a:cubicBezTo>
                  <a:cubicBezTo>
                    <a:pt x="7362" y="3502"/>
                    <a:pt x="7462" y="3451"/>
                    <a:pt x="7531" y="3382"/>
                  </a:cubicBezTo>
                  <a:cubicBezTo>
                    <a:pt x="7594" y="3256"/>
                    <a:pt x="7657" y="3099"/>
                    <a:pt x="7562" y="2973"/>
                  </a:cubicBezTo>
                  <a:lnTo>
                    <a:pt x="6932" y="1744"/>
                  </a:lnTo>
                  <a:lnTo>
                    <a:pt x="7562" y="547"/>
                  </a:lnTo>
                  <a:cubicBezTo>
                    <a:pt x="7657" y="389"/>
                    <a:pt x="7594" y="232"/>
                    <a:pt x="7531" y="137"/>
                  </a:cubicBezTo>
                  <a:cubicBezTo>
                    <a:pt x="7458" y="41"/>
                    <a:pt x="7349" y="0"/>
                    <a:pt x="72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2"/>
            <p:cNvSpPr/>
            <p:nvPr/>
          </p:nvSpPr>
          <p:spPr>
            <a:xfrm>
              <a:off x="2424550" y="4188175"/>
              <a:ext cx="189050" cy="63025"/>
            </a:xfrm>
            <a:custGeom>
              <a:rect b="b" l="l" r="r" t="t"/>
              <a:pathLst>
                <a:path extrusionOk="0" h="2521" w="7562">
                  <a:moveTo>
                    <a:pt x="1828" y="0"/>
                  </a:moveTo>
                  <a:lnTo>
                    <a:pt x="1482" y="1135"/>
                  </a:lnTo>
                  <a:lnTo>
                    <a:pt x="1040" y="1135"/>
                  </a:lnTo>
                  <a:cubicBezTo>
                    <a:pt x="442" y="1135"/>
                    <a:pt x="1" y="1607"/>
                    <a:pt x="1" y="2174"/>
                  </a:cubicBezTo>
                  <a:cubicBezTo>
                    <a:pt x="1" y="2363"/>
                    <a:pt x="158" y="2521"/>
                    <a:pt x="379" y="2521"/>
                  </a:cubicBezTo>
                  <a:lnTo>
                    <a:pt x="7310" y="2521"/>
                  </a:lnTo>
                  <a:cubicBezTo>
                    <a:pt x="7404" y="2489"/>
                    <a:pt x="7562" y="2363"/>
                    <a:pt x="7562" y="2174"/>
                  </a:cubicBezTo>
                  <a:cubicBezTo>
                    <a:pt x="7562" y="1576"/>
                    <a:pt x="7089" y="1135"/>
                    <a:pt x="6554" y="1135"/>
                  </a:cubicBezTo>
                  <a:lnTo>
                    <a:pt x="6113" y="1135"/>
                  </a:lnTo>
                  <a:lnTo>
                    <a:pt x="5766" y="0"/>
                  </a:lnTo>
                  <a:cubicBezTo>
                    <a:pt x="5168" y="252"/>
                    <a:pt x="4506" y="410"/>
                    <a:pt x="3781" y="410"/>
                  </a:cubicBezTo>
                  <a:cubicBezTo>
                    <a:pt x="3088" y="410"/>
                    <a:pt x="2427" y="252"/>
                    <a:pt x="18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2457625" y="4007025"/>
              <a:ext cx="115025" cy="122100"/>
            </a:xfrm>
            <a:custGeom>
              <a:rect b="b" l="l" r="r" t="t"/>
              <a:pathLst>
                <a:path extrusionOk="0" h="4884" w="4601">
                  <a:moveTo>
                    <a:pt x="2427" y="0"/>
                  </a:moveTo>
                  <a:cubicBezTo>
                    <a:pt x="1104" y="0"/>
                    <a:pt x="1" y="1103"/>
                    <a:pt x="1" y="2458"/>
                  </a:cubicBezTo>
                  <a:cubicBezTo>
                    <a:pt x="1" y="3781"/>
                    <a:pt x="1104" y="4884"/>
                    <a:pt x="2427" y="4884"/>
                  </a:cubicBezTo>
                  <a:cubicBezTo>
                    <a:pt x="3404" y="4884"/>
                    <a:pt x="4254" y="4348"/>
                    <a:pt x="4601" y="3497"/>
                  </a:cubicBezTo>
                  <a:lnTo>
                    <a:pt x="2427" y="3497"/>
                  </a:lnTo>
                  <a:cubicBezTo>
                    <a:pt x="1828" y="3497"/>
                    <a:pt x="1419" y="3025"/>
                    <a:pt x="1419" y="2489"/>
                  </a:cubicBezTo>
                  <a:cubicBezTo>
                    <a:pt x="1356" y="1859"/>
                    <a:pt x="1828" y="1386"/>
                    <a:pt x="2427" y="1386"/>
                  </a:cubicBezTo>
                  <a:lnTo>
                    <a:pt x="4601" y="1386"/>
                  </a:lnTo>
                  <a:cubicBezTo>
                    <a:pt x="4191" y="567"/>
                    <a:pt x="3372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1" name="Google Shape;531;p42"/>
          <p:cNvSpPr txBox="1"/>
          <p:nvPr>
            <p:ph idx="4" type="subTitle"/>
          </p:nvPr>
        </p:nvSpPr>
        <p:spPr>
          <a:xfrm>
            <a:off x="558000" y="3854600"/>
            <a:ext cx="57969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game is best suited for junior students who are new to highschool and unprepared for the work-life </a:t>
            </a:r>
            <a:r>
              <a:rPr lang="en"/>
              <a:t>balance</a:t>
            </a:r>
            <a:r>
              <a:rPr lang="en"/>
              <a:t>. The game guides them </a:t>
            </a:r>
            <a:r>
              <a:rPr lang="en"/>
              <a:t>through</a:t>
            </a:r>
            <a:r>
              <a:rPr lang="en"/>
              <a:t> how to deal with the </a:t>
            </a:r>
            <a:r>
              <a:rPr lang="en"/>
              <a:t>high</a:t>
            </a:r>
            <a:r>
              <a:rPr lang="en"/>
              <a:t> academic pressures of high school life via a fun &amp; interactive game.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"/>
          <p:cNvSpPr txBox="1"/>
          <p:nvPr>
            <p:ph type="title"/>
          </p:nvPr>
        </p:nvSpPr>
        <p:spPr>
          <a:xfrm>
            <a:off x="1745100" y="332125"/>
            <a:ext cx="565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to Success</a:t>
            </a:r>
            <a:endParaRPr/>
          </a:p>
        </p:txBody>
      </p:sp>
      <p:sp>
        <p:nvSpPr>
          <p:cNvPr id="537" name="Google Shape;537;p43"/>
          <p:cNvSpPr txBox="1"/>
          <p:nvPr>
            <p:ph idx="3" type="subTitle"/>
          </p:nvPr>
        </p:nvSpPr>
        <p:spPr>
          <a:xfrm>
            <a:off x="791988" y="156417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Difficulties</a:t>
            </a:r>
            <a:endParaRPr/>
          </a:p>
        </p:txBody>
      </p:sp>
      <p:sp>
        <p:nvSpPr>
          <p:cNvPr id="538" name="Google Shape;538;p43"/>
          <p:cNvSpPr txBox="1"/>
          <p:nvPr>
            <p:ph idx="1" type="subTitle"/>
          </p:nvPr>
        </p:nvSpPr>
        <p:spPr>
          <a:xfrm>
            <a:off x="4684450" y="1487975"/>
            <a:ext cx="3830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Obstacles</a:t>
            </a:r>
            <a:endParaRPr/>
          </a:p>
        </p:txBody>
      </p:sp>
      <p:sp>
        <p:nvSpPr>
          <p:cNvPr id="539" name="Google Shape;539;p43"/>
          <p:cNvSpPr txBox="1"/>
          <p:nvPr>
            <p:ph idx="2" type="subTitle"/>
          </p:nvPr>
        </p:nvSpPr>
        <p:spPr>
          <a:xfrm>
            <a:off x="5432600" y="1807100"/>
            <a:ext cx="30819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Encountering problems we haven’t dealt with before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Managing </a:t>
            </a:r>
            <a:r>
              <a:rPr lang="en"/>
              <a:t>workload</a:t>
            </a:r>
            <a:r>
              <a:rPr lang="en"/>
              <a:t> with overlapping </a:t>
            </a:r>
            <a:r>
              <a:rPr lang="en"/>
              <a:t>course loads</a:t>
            </a:r>
            <a:endParaRPr/>
          </a:p>
        </p:txBody>
      </p:sp>
      <p:sp>
        <p:nvSpPr>
          <p:cNvPr id="540" name="Google Shape;540;p43"/>
          <p:cNvSpPr txBox="1"/>
          <p:nvPr>
            <p:ph idx="4" type="subTitle"/>
          </p:nvPr>
        </p:nvSpPr>
        <p:spPr>
          <a:xfrm>
            <a:off x="945300" y="1946550"/>
            <a:ext cx="33834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Creating an idea for the game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Finding entry points to the 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Finding reliable sources</a:t>
            </a:r>
            <a:endParaRPr/>
          </a:p>
        </p:txBody>
      </p:sp>
      <p:sp>
        <p:nvSpPr>
          <p:cNvPr id="541" name="Google Shape;541;p43"/>
          <p:cNvSpPr txBox="1"/>
          <p:nvPr>
            <p:ph idx="7" type="subTitle"/>
          </p:nvPr>
        </p:nvSpPr>
        <p:spPr>
          <a:xfrm>
            <a:off x="2726988" y="3429925"/>
            <a:ext cx="36900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Overcoming</a:t>
            </a:r>
            <a:endParaRPr/>
          </a:p>
        </p:txBody>
      </p:sp>
      <p:sp>
        <p:nvSpPr>
          <p:cNvPr id="542" name="Google Shape;542;p43"/>
          <p:cNvSpPr txBox="1"/>
          <p:nvPr>
            <p:ph idx="8" type="subTitle"/>
          </p:nvPr>
        </p:nvSpPr>
        <p:spPr>
          <a:xfrm>
            <a:off x="2727000" y="3819150"/>
            <a:ext cx="3690000" cy="10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Perseverance through </a:t>
            </a:r>
            <a:r>
              <a:rPr lang="en"/>
              <a:t>difficulties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Consistent work towards our goals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Teamwork &amp; Communication</a:t>
            </a:r>
            <a:endParaRPr/>
          </a:p>
        </p:txBody>
      </p:sp>
      <p:sp>
        <p:nvSpPr>
          <p:cNvPr id="543" name="Google Shape;543;p43"/>
          <p:cNvSpPr txBox="1"/>
          <p:nvPr>
            <p:ph idx="9" type="title"/>
          </p:nvPr>
        </p:nvSpPr>
        <p:spPr>
          <a:xfrm>
            <a:off x="2117388" y="871288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4" name="Google Shape;544;p43"/>
          <p:cNvSpPr txBox="1"/>
          <p:nvPr>
            <p:ph idx="13" type="title"/>
          </p:nvPr>
        </p:nvSpPr>
        <p:spPr>
          <a:xfrm>
            <a:off x="6079863" y="790113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45" name="Google Shape;545;p43"/>
          <p:cNvSpPr txBox="1"/>
          <p:nvPr>
            <p:ph idx="14" type="title"/>
          </p:nvPr>
        </p:nvSpPr>
        <p:spPr>
          <a:xfrm>
            <a:off x="4052388" y="2730200"/>
            <a:ext cx="1039200" cy="66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/>
          <p:nvPr/>
        </p:nvSpPr>
        <p:spPr>
          <a:xfrm>
            <a:off x="3126013" y="1435425"/>
            <a:ext cx="2847300" cy="2847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4"/>
          <p:cNvSpPr txBox="1"/>
          <p:nvPr>
            <p:ph type="title"/>
          </p:nvPr>
        </p:nvSpPr>
        <p:spPr>
          <a:xfrm>
            <a:off x="540000" y="4394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Things We Learned About Java</a:t>
            </a:r>
            <a:endParaRPr/>
          </a:p>
        </p:txBody>
      </p:sp>
      <p:sp>
        <p:nvSpPr>
          <p:cNvPr id="552" name="Google Shape;552;p44"/>
          <p:cNvSpPr txBox="1"/>
          <p:nvPr/>
        </p:nvSpPr>
        <p:spPr>
          <a:xfrm flipH="1">
            <a:off x="5819729" y="1383063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User Input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3" name="Google Shape;553;p44"/>
          <p:cNvSpPr txBox="1"/>
          <p:nvPr/>
        </p:nvSpPr>
        <p:spPr>
          <a:xfrm flipH="1">
            <a:off x="6162486" y="1764450"/>
            <a:ext cx="18069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Taking mouse input and 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keyboard</a:t>
            </a: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bindings from the user to advance the game. 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4" name="Google Shape;554;p44"/>
          <p:cNvSpPr txBox="1"/>
          <p:nvPr/>
        </p:nvSpPr>
        <p:spPr>
          <a:xfrm flipH="1">
            <a:off x="6041499" y="3777475"/>
            <a:ext cx="19857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Jar and exe file exports and organizing source folders to work outside of JGRASP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5" name="Google Shape;555;p44"/>
          <p:cNvSpPr txBox="1"/>
          <p:nvPr/>
        </p:nvSpPr>
        <p:spPr>
          <a:xfrm>
            <a:off x="1135022" y="1383063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Java Swing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6" name="Google Shape;556;p44"/>
          <p:cNvSpPr txBox="1"/>
          <p:nvPr/>
        </p:nvSpPr>
        <p:spPr>
          <a:xfrm>
            <a:off x="1135025" y="1688250"/>
            <a:ext cx="1726800" cy="13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Creating JFrames and JPanels. Adding GUI components (JTextFields, Graphics, etc.)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7" name="Google Shape;557;p44"/>
          <p:cNvSpPr txBox="1"/>
          <p:nvPr/>
        </p:nvSpPr>
        <p:spPr>
          <a:xfrm>
            <a:off x="1135022" y="3537550"/>
            <a:ext cx="21669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Graphics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58" name="Google Shape;558;p44"/>
          <p:cNvSpPr txBox="1"/>
          <p:nvPr/>
        </p:nvSpPr>
        <p:spPr>
          <a:xfrm>
            <a:off x="1135025" y="3853675"/>
            <a:ext cx="17268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Importing, drawing, fading, overlapping, and animating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9" name="Google Shape;559;p44"/>
          <p:cNvSpPr txBox="1"/>
          <p:nvPr/>
        </p:nvSpPr>
        <p:spPr>
          <a:xfrm>
            <a:off x="472226" y="1383150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01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60" name="Google Shape;560;p44"/>
          <p:cNvSpPr txBox="1"/>
          <p:nvPr/>
        </p:nvSpPr>
        <p:spPr>
          <a:xfrm>
            <a:off x="472226" y="3537550"/>
            <a:ext cx="664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02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61" name="Google Shape;561;p44"/>
          <p:cNvSpPr txBox="1"/>
          <p:nvPr/>
        </p:nvSpPr>
        <p:spPr>
          <a:xfrm flipH="1">
            <a:off x="7988600" y="1383150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03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62" name="Google Shape;562;p44"/>
          <p:cNvSpPr txBox="1"/>
          <p:nvPr/>
        </p:nvSpPr>
        <p:spPr>
          <a:xfrm flipH="1">
            <a:off x="7962325" y="3496675"/>
            <a:ext cx="10812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04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3799338" y="2097575"/>
            <a:ext cx="1522800" cy="1522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4"/>
          <p:cNvSpPr/>
          <p:nvPr/>
        </p:nvSpPr>
        <p:spPr>
          <a:xfrm>
            <a:off x="3032125" y="143542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5083300" y="1435425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4"/>
          <p:cNvSpPr/>
          <p:nvPr/>
        </p:nvSpPr>
        <p:spPr>
          <a:xfrm>
            <a:off x="3032125" y="3321100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4"/>
          <p:cNvSpPr/>
          <p:nvPr/>
        </p:nvSpPr>
        <p:spPr>
          <a:xfrm>
            <a:off x="5083300" y="3321100"/>
            <a:ext cx="1006200" cy="1006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" name="Google Shape;568;p44"/>
          <p:cNvGrpSpPr/>
          <p:nvPr/>
        </p:nvGrpSpPr>
        <p:grpSpPr>
          <a:xfrm>
            <a:off x="3278592" y="3663822"/>
            <a:ext cx="513261" cy="329935"/>
            <a:chOff x="-27721750" y="3598250"/>
            <a:chExt cx="297750" cy="191400"/>
          </a:xfrm>
        </p:grpSpPr>
        <p:sp>
          <p:nvSpPr>
            <p:cNvPr id="569" name="Google Shape;569;p44"/>
            <p:cNvSpPr/>
            <p:nvPr/>
          </p:nvSpPr>
          <p:spPr>
            <a:xfrm>
              <a:off x="-27616200" y="3651800"/>
              <a:ext cx="86650" cy="86675"/>
            </a:xfrm>
            <a:custGeom>
              <a:rect b="b" l="l" r="r" t="t"/>
              <a:pathLst>
                <a:path extrusionOk="0" h="3467" w="3466">
                  <a:moveTo>
                    <a:pt x="1386" y="662"/>
                  </a:moveTo>
                  <a:cubicBezTo>
                    <a:pt x="1764" y="662"/>
                    <a:pt x="2079" y="977"/>
                    <a:pt x="2079" y="1387"/>
                  </a:cubicBezTo>
                  <a:cubicBezTo>
                    <a:pt x="2079" y="1765"/>
                    <a:pt x="1764" y="2080"/>
                    <a:pt x="1386" y="2080"/>
                  </a:cubicBezTo>
                  <a:cubicBezTo>
                    <a:pt x="977" y="2080"/>
                    <a:pt x="662" y="1765"/>
                    <a:pt x="662" y="1387"/>
                  </a:cubicBezTo>
                  <a:cubicBezTo>
                    <a:pt x="662" y="977"/>
                    <a:pt x="977" y="662"/>
                    <a:pt x="1386" y="662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-27721750" y="3598250"/>
              <a:ext cx="297750" cy="191400"/>
            </a:xfrm>
            <a:custGeom>
              <a:rect b="b" l="l" r="r" t="t"/>
              <a:pathLst>
                <a:path extrusionOk="0" h="7656" w="11910">
                  <a:moveTo>
                    <a:pt x="5955" y="1418"/>
                  </a:moveTo>
                  <a:cubicBezTo>
                    <a:pt x="7278" y="1418"/>
                    <a:pt x="8381" y="2521"/>
                    <a:pt x="8381" y="3875"/>
                  </a:cubicBezTo>
                  <a:cubicBezTo>
                    <a:pt x="8381" y="5199"/>
                    <a:pt x="7278" y="6301"/>
                    <a:pt x="5955" y="6301"/>
                  </a:cubicBezTo>
                  <a:cubicBezTo>
                    <a:pt x="4600" y="6301"/>
                    <a:pt x="3497" y="5199"/>
                    <a:pt x="3497" y="3875"/>
                  </a:cubicBezTo>
                  <a:cubicBezTo>
                    <a:pt x="3497" y="2521"/>
                    <a:pt x="4600" y="1418"/>
                    <a:pt x="5955" y="1418"/>
                  </a:cubicBezTo>
                  <a:close/>
                  <a:moveTo>
                    <a:pt x="5955" y="0"/>
                  </a:moveTo>
                  <a:cubicBezTo>
                    <a:pt x="2710" y="0"/>
                    <a:pt x="189" y="3466"/>
                    <a:pt x="95" y="3623"/>
                  </a:cubicBezTo>
                  <a:cubicBezTo>
                    <a:pt x="0" y="3749"/>
                    <a:pt x="0" y="3907"/>
                    <a:pt x="95" y="4033"/>
                  </a:cubicBezTo>
                  <a:cubicBezTo>
                    <a:pt x="189" y="4190"/>
                    <a:pt x="2773" y="7656"/>
                    <a:pt x="5955" y="7656"/>
                  </a:cubicBezTo>
                  <a:cubicBezTo>
                    <a:pt x="9137" y="7656"/>
                    <a:pt x="11689" y="4190"/>
                    <a:pt x="11815" y="4033"/>
                  </a:cubicBezTo>
                  <a:cubicBezTo>
                    <a:pt x="11909" y="3907"/>
                    <a:pt x="11909" y="3749"/>
                    <a:pt x="11815" y="3623"/>
                  </a:cubicBezTo>
                  <a:cubicBezTo>
                    <a:pt x="11689" y="3466"/>
                    <a:pt x="9168" y="0"/>
                    <a:pt x="5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" name="Google Shape;571;p44"/>
          <p:cNvGrpSpPr/>
          <p:nvPr/>
        </p:nvGrpSpPr>
        <p:grpSpPr>
          <a:xfrm>
            <a:off x="3357027" y="1702356"/>
            <a:ext cx="333012" cy="460415"/>
            <a:chOff x="-38129425" y="3222550"/>
            <a:chExt cx="228450" cy="315850"/>
          </a:xfrm>
        </p:grpSpPr>
        <p:sp>
          <p:nvSpPr>
            <p:cNvPr id="572" name="Google Shape;572;p44"/>
            <p:cNvSpPr/>
            <p:nvPr/>
          </p:nvSpPr>
          <p:spPr>
            <a:xfrm>
              <a:off x="-38129425" y="3222550"/>
              <a:ext cx="228450" cy="227650"/>
            </a:xfrm>
            <a:custGeom>
              <a:rect b="b" l="l" r="r" t="t"/>
              <a:pathLst>
                <a:path extrusionOk="0" h="9106" w="9138">
                  <a:moveTo>
                    <a:pt x="4097" y="1292"/>
                  </a:moveTo>
                  <a:cubicBezTo>
                    <a:pt x="4349" y="1292"/>
                    <a:pt x="4538" y="1450"/>
                    <a:pt x="4538" y="1702"/>
                  </a:cubicBezTo>
                  <a:cubicBezTo>
                    <a:pt x="4538" y="1922"/>
                    <a:pt x="4349" y="2111"/>
                    <a:pt x="4160" y="2111"/>
                  </a:cubicBezTo>
                  <a:cubicBezTo>
                    <a:pt x="2994" y="2111"/>
                    <a:pt x="2112" y="3056"/>
                    <a:pt x="2049" y="4222"/>
                  </a:cubicBezTo>
                  <a:cubicBezTo>
                    <a:pt x="2049" y="4443"/>
                    <a:pt x="1860" y="4600"/>
                    <a:pt x="1639" y="4600"/>
                  </a:cubicBezTo>
                  <a:cubicBezTo>
                    <a:pt x="1387" y="4600"/>
                    <a:pt x="1198" y="4411"/>
                    <a:pt x="1198" y="4222"/>
                  </a:cubicBezTo>
                  <a:cubicBezTo>
                    <a:pt x="1198" y="2584"/>
                    <a:pt x="2490" y="1324"/>
                    <a:pt x="4097" y="1292"/>
                  </a:cubicBezTo>
                  <a:close/>
                  <a:moveTo>
                    <a:pt x="4569" y="0"/>
                  </a:moveTo>
                  <a:cubicBezTo>
                    <a:pt x="2049" y="0"/>
                    <a:pt x="1" y="2048"/>
                    <a:pt x="1" y="4569"/>
                  </a:cubicBezTo>
                  <a:cubicBezTo>
                    <a:pt x="1" y="6207"/>
                    <a:pt x="946" y="7688"/>
                    <a:pt x="2332" y="8475"/>
                  </a:cubicBezTo>
                  <a:cubicBezTo>
                    <a:pt x="2458" y="8507"/>
                    <a:pt x="2521" y="8664"/>
                    <a:pt x="2521" y="8822"/>
                  </a:cubicBezTo>
                  <a:lnTo>
                    <a:pt x="2521" y="9105"/>
                  </a:lnTo>
                  <a:lnTo>
                    <a:pt x="6680" y="9105"/>
                  </a:lnTo>
                  <a:lnTo>
                    <a:pt x="6680" y="8822"/>
                  </a:lnTo>
                  <a:cubicBezTo>
                    <a:pt x="6680" y="8696"/>
                    <a:pt x="6743" y="8570"/>
                    <a:pt x="6900" y="8507"/>
                  </a:cubicBezTo>
                  <a:cubicBezTo>
                    <a:pt x="8255" y="7719"/>
                    <a:pt x="9137" y="6270"/>
                    <a:pt x="9137" y="4569"/>
                  </a:cubicBezTo>
                  <a:cubicBezTo>
                    <a:pt x="9137" y="2048"/>
                    <a:pt x="7089" y="32"/>
                    <a:pt x="4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-38067200" y="3470650"/>
              <a:ext cx="103200" cy="67750"/>
            </a:xfrm>
            <a:custGeom>
              <a:rect b="b" l="l" r="r" t="t"/>
              <a:pathLst>
                <a:path extrusionOk="0" h="2710" w="4128">
                  <a:moveTo>
                    <a:pt x="1" y="0"/>
                  </a:moveTo>
                  <a:lnTo>
                    <a:pt x="1" y="662"/>
                  </a:lnTo>
                  <a:cubicBezTo>
                    <a:pt x="1" y="1198"/>
                    <a:pt x="410" y="1702"/>
                    <a:pt x="883" y="1859"/>
                  </a:cubicBezTo>
                  <a:cubicBezTo>
                    <a:pt x="1040" y="2363"/>
                    <a:pt x="1513" y="2710"/>
                    <a:pt x="2049" y="2710"/>
                  </a:cubicBezTo>
                  <a:cubicBezTo>
                    <a:pt x="2647" y="2710"/>
                    <a:pt x="3120" y="2363"/>
                    <a:pt x="3277" y="1859"/>
                  </a:cubicBezTo>
                  <a:cubicBezTo>
                    <a:pt x="3781" y="1702"/>
                    <a:pt x="4128" y="1198"/>
                    <a:pt x="4128" y="662"/>
                  </a:cubicBezTo>
                  <a:lnTo>
                    <a:pt x="41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44"/>
          <p:cNvGrpSpPr/>
          <p:nvPr/>
        </p:nvGrpSpPr>
        <p:grpSpPr>
          <a:xfrm>
            <a:off x="4142273" y="2451320"/>
            <a:ext cx="782568" cy="748361"/>
            <a:chOff x="5045500" y="842250"/>
            <a:chExt cx="503875" cy="481850"/>
          </a:xfrm>
        </p:grpSpPr>
        <p:sp>
          <p:nvSpPr>
            <p:cNvPr id="575" name="Google Shape;575;p44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77" name="Google Shape;577;p44"/>
          <p:cNvSpPr txBox="1"/>
          <p:nvPr/>
        </p:nvSpPr>
        <p:spPr>
          <a:xfrm flipH="1">
            <a:off x="6153325" y="3496675"/>
            <a:ext cx="1985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 </a:t>
            </a: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Execution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578" name="Google Shape;578;p44"/>
          <p:cNvSpPr/>
          <p:nvPr/>
        </p:nvSpPr>
        <p:spPr>
          <a:xfrm>
            <a:off x="5358075" y="3595160"/>
            <a:ext cx="460413" cy="460417"/>
          </a:xfrm>
          <a:custGeom>
            <a:rect b="b" l="l" r="r" t="t"/>
            <a:pathLst>
              <a:path extrusionOk="0" h="12761" w="12760">
                <a:moveTo>
                  <a:pt x="6427" y="3592"/>
                </a:moveTo>
                <a:cubicBezTo>
                  <a:pt x="7939" y="3592"/>
                  <a:pt x="9168" y="4821"/>
                  <a:pt x="9168" y="6365"/>
                </a:cubicBezTo>
                <a:cubicBezTo>
                  <a:pt x="9168" y="7846"/>
                  <a:pt x="7908" y="9106"/>
                  <a:pt x="6427" y="9106"/>
                </a:cubicBezTo>
                <a:cubicBezTo>
                  <a:pt x="4883" y="9106"/>
                  <a:pt x="3655" y="7877"/>
                  <a:pt x="3655" y="6365"/>
                </a:cubicBezTo>
                <a:cubicBezTo>
                  <a:pt x="3655" y="4821"/>
                  <a:pt x="4883" y="3592"/>
                  <a:pt x="6427" y="3592"/>
                </a:cubicBezTo>
                <a:close/>
                <a:moveTo>
                  <a:pt x="5829" y="1"/>
                </a:moveTo>
                <a:cubicBezTo>
                  <a:pt x="5356" y="1"/>
                  <a:pt x="5009" y="347"/>
                  <a:pt x="5009" y="852"/>
                </a:cubicBezTo>
                <a:lnTo>
                  <a:pt x="5009" y="1576"/>
                </a:lnTo>
                <a:cubicBezTo>
                  <a:pt x="4631" y="1702"/>
                  <a:pt x="4285" y="1828"/>
                  <a:pt x="3970" y="2017"/>
                </a:cubicBezTo>
                <a:lnTo>
                  <a:pt x="3466" y="1513"/>
                </a:lnTo>
                <a:cubicBezTo>
                  <a:pt x="3308" y="1356"/>
                  <a:pt x="3088" y="1277"/>
                  <a:pt x="2867" y="1277"/>
                </a:cubicBezTo>
                <a:cubicBezTo>
                  <a:pt x="2647" y="1277"/>
                  <a:pt x="2426" y="1356"/>
                  <a:pt x="2269" y="1513"/>
                </a:cubicBezTo>
                <a:lnTo>
                  <a:pt x="1481" y="2301"/>
                </a:lnTo>
                <a:cubicBezTo>
                  <a:pt x="1166" y="2616"/>
                  <a:pt x="1166" y="3151"/>
                  <a:pt x="1481" y="3466"/>
                </a:cubicBezTo>
                <a:lnTo>
                  <a:pt x="2017" y="4002"/>
                </a:lnTo>
                <a:cubicBezTo>
                  <a:pt x="1796" y="4317"/>
                  <a:pt x="1701" y="4664"/>
                  <a:pt x="1575" y="5010"/>
                </a:cubicBezTo>
                <a:lnTo>
                  <a:pt x="819" y="5010"/>
                </a:lnTo>
                <a:cubicBezTo>
                  <a:pt x="347" y="5010"/>
                  <a:pt x="0" y="5357"/>
                  <a:pt x="0" y="5829"/>
                </a:cubicBezTo>
                <a:lnTo>
                  <a:pt x="0" y="6932"/>
                </a:lnTo>
                <a:cubicBezTo>
                  <a:pt x="0" y="7405"/>
                  <a:pt x="347" y="7783"/>
                  <a:pt x="819" y="7783"/>
                </a:cubicBezTo>
                <a:lnTo>
                  <a:pt x="1575" y="7783"/>
                </a:lnTo>
                <a:cubicBezTo>
                  <a:pt x="1701" y="8129"/>
                  <a:pt x="1796" y="8476"/>
                  <a:pt x="2017" y="8791"/>
                </a:cubicBezTo>
                <a:lnTo>
                  <a:pt x="1481" y="9295"/>
                </a:lnTo>
                <a:cubicBezTo>
                  <a:pt x="1166" y="9610"/>
                  <a:pt x="1166" y="10177"/>
                  <a:pt x="1481" y="10492"/>
                </a:cubicBezTo>
                <a:lnTo>
                  <a:pt x="2269" y="11280"/>
                </a:lnTo>
                <a:cubicBezTo>
                  <a:pt x="2426" y="11437"/>
                  <a:pt x="2647" y="11516"/>
                  <a:pt x="2867" y="11516"/>
                </a:cubicBezTo>
                <a:cubicBezTo>
                  <a:pt x="3088" y="11516"/>
                  <a:pt x="3308" y="11437"/>
                  <a:pt x="3466" y="11280"/>
                </a:cubicBezTo>
                <a:lnTo>
                  <a:pt x="3970" y="10776"/>
                </a:lnTo>
                <a:cubicBezTo>
                  <a:pt x="4285" y="10965"/>
                  <a:pt x="4631" y="11091"/>
                  <a:pt x="5009" y="11185"/>
                </a:cubicBezTo>
                <a:lnTo>
                  <a:pt x="5009" y="11941"/>
                </a:lnTo>
                <a:cubicBezTo>
                  <a:pt x="5009" y="12414"/>
                  <a:pt x="5356" y="12760"/>
                  <a:pt x="5829" y="12760"/>
                </a:cubicBezTo>
                <a:lnTo>
                  <a:pt x="6931" y="12760"/>
                </a:lnTo>
                <a:cubicBezTo>
                  <a:pt x="7404" y="12760"/>
                  <a:pt x="7750" y="12414"/>
                  <a:pt x="7750" y="11941"/>
                </a:cubicBezTo>
                <a:lnTo>
                  <a:pt x="7750" y="11185"/>
                </a:lnTo>
                <a:cubicBezTo>
                  <a:pt x="8097" y="11091"/>
                  <a:pt x="8475" y="10965"/>
                  <a:pt x="8790" y="10776"/>
                </a:cubicBezTo>
                <a:lnTo>
                  <a:pt x="9294" y="11280"/>
                </a:lnTo>
                <a:cubicBezTo>
                  <a:pt x="9452" y="11437"/>
                  <a:pt x="9664" y="11516"/>
                  <a:pt x="9877" y="11516"/>
                </a:cubicBezTo>
                <a:cubicBezTo>
                  <a:pt x="10090" y="11516"/>
                  <a:pt x="10302" y="11437"/>
                  <a:pt x="10460" y="11280"/>
                </a:cubicBezTo>
                <a:lnTo>
                  <a:pt x="11247" y="10492"/>
                </a:lnTo>
                <a:cubicBezTo>
                  <a:pt x="11563" y="10177"/>
                  <a:pt x="11563" y="9610"/>
                  <a:pt x="11247" y="9295"/>
                </a:cubicBezTo>
                <a:lnTo>
                  <a:pt x="10743" y="8791"/>
                </a:lnTo>
                <a:cubicBezTo>
                  <a:pt x="10932" y="8476"/>
                  <a:pt x="11058" y="8129"/>
                  <a:pt x="11184" y="7783"/>
                </a:cubicBezTo>
                <a:lnTo>
                  <a:pt x="11941" y="7783"/>
                </a:lnTo>
                <a:cubicBezTo>
                  <a:pt x="12413" y="7783"/>
                  <a:pt x="12760" y="7405"/>
                  <a:pt x="12760" y="6932"/>
                </a:cubicBezTo>
                <a:lnTo>
                  <a:pt x="12760" y="5829"/>
                </a:lnTo>
                <a:cubicBezTo>
                  <a:pt x="12760" y="5325"/>
                  <a:pt x="12350" y="4979"/>
                  <a:pt x="11941" y="4979"/>
                </a:cubicBezTo>
                <a:lnTo>
                  <a:pt x="11184" y="4979"/>
                </a:lnTo>
                <a:cubicBezTo>
                  <a:pt x="11058" y="4632"/>
                  <a:pt x="10932" y="4254"/>
                  <a:pt x="10743" y="3939"/>
                </a:cubicBezTo>
                <a:lnTo>
                  <a:pt x="11247" y="3435"/>
                </a:lnTo>
                <a:cubicBezTo>
                  <a:pt x="11563" y="3120"/>
                  <a:pt x="11563" y="2553"/>
                  <a:pt x="11247" y="2238"/>
                </a:cubicBezTo>
                <a:lnTo>
                  <a:pt x="10460" y="1450"/>
                </a:lnTo>
                <a:cubicBezTo>
                  <a:pt x="10302" y="1293"/>
                  <a:pt x="10090" y="1214"/>
                  <a:pt x="9877" y="1214"/>
                </a:cubicBezTo>
                <a:cubicBezTo>
                  <a:pt x="9664" y="1214"/>
                  <a:pt x="9452" y="1293"/>
                  <a:pt x="9294" y="1450"/>
                </a:cubicBezTo>
                <a:lnTo>
                  <a:pt x="8790" y="1986"/>
                </a:lnTo>
                <a:cubicBezTo>
                  <a:pt x="8475" y="1765"/>
                  <a:pt x="8097" y="1671"/>
                  <a:pt x="7750" y="1545"/>
                </a:cubicBezTo>
                <a:lnTo>
                  <a:pt x="7750" y="852"/>
                </a:lnTo>
                <a:cubicBezTo>
                  <a:pt x="7750" y="379"/>
                  <a:pt x="7404" y="1"/>
                  <a:pt x="6931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9" name="Google Shape;579;p44"/>
          <p:cNvGrpSpPr/>
          <p:nvPr/>
        </p:nvGrpSpPr>
        <p:grpSpPr>
          <a:xfrm>
            <a:off x="5362314" y="1702342"/>
            <a:ext cx="460434" cy="460434"/>
            <a:chOff x="2037825" y="3254050"/>
            <a:chExt cx="296175" cy="296175"/>
          </a:xfrm>
        </p:grpSpPr>
        <p:sp>
          <p:nvSpPr>
            <p:cNvPr id="580" name="Google Shape;580;p44"/>
            <p:cNvSpPr/>
            <p:nvPr/>
          </p:nvSpPr>
          <p:spPr>
            <a:xfrm>
              <a:off x="2063825" y="3254050"/>
              <a:ext cx="86675" cy="86675"/>
            </a:xfrm>
            <a:custGeom>
              <a:rect b="b" l="l" r="r" t="t"/>
              <a:pathLst>
                <a:path extrusionOk="0" h="3467" w="3467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9"/>
                    <a:pt x="788" y="3466"/>
                    <a:pt x="1733" y="3466"/>
                  </a:cubicBezTo>
                  <a:cubicBezTo>
                    <a:pt x="2678" y="3466"/>
                    <a:pt x="3466" y="2679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178025" y="3289500"/>
              <a:ext cx="104000" cy="67950"/>
            </a:xfrm>
            <a:custGeom>
              <a:rect b="b" l="l" r="r" t="t"/>
              <a:pathLst>
                <a:path extrusionOk="0" h="2718" w="416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36"/>
                    <a:pt x="95" y="662"/>
                    <a:pt x="316" y="662"/>
                  </a:cubicBezTo>
                  <a:lnTo>
                    <a:pt x="2395" y="662"/>
                  </a:lnTo>
                  <a:cubicBezTo>
                    <a:pt x="2584" y="662"/>
                    <a:pt x="2742" y="820"/>
                    <a:pt x="2742" y="1009"/>
                  </a:cubicBezTo>
                  <a:lnTo>
                    <a:pt x="2742" y="1576"/>
                  </a:lnTo>
                  <a:lnTo>
                    <a:pt x="2616" y="1450"/>
                  </a:lnTo>
                  <a:cubicBezTo>
                    <a:pt x="2568" y="1387"/>
                    <a:pt x="2482" y="1355"/>
                    <a:pt x="2391" y="1355"/>
                  </a:cubicBezTo>
                  <a:cubicBezTo>
                    <a:pt x="2301" y="1355"/>
                    <a:pt x="2206" y="1387"/>
                    <a:pt x="2143" y="1450"/>
                  </a:cubicBezTo>
                  <a:cubicBezTo>
                    <a:pt x="2049" y="1576"/>
                    <a:pt x="2049" y="1796"/>
                    <a:pt x="2143" y="1922"/>
                  </a:cubicBezTo>
                  <a:lnTo>
                    <a:pt x="2868" y="2647"/>
                  </a:lnTo>
                  <a:cubicBezTo>
                    <a:pt x="2931" y="2694"/>
                    <a:pt x="3017" y="2718"/>
                    <a:pt x="3104" y="2718"/>
                  </a:cubicBezTo>
                  <a:cubicBezTo>
                    <a:pt x="3191" y="2718"/>
                    <a:pt x="3277" y="2694"/>
                    <a:pt x="3340" y="2647"/>
                  </a:cubicBezTo>
                  <a:lnTo>
                    <a:pt x="4033" y="1922"/>
                  </a:lnTo>
                  <a:cubicBezTo>
                    <a:pt x="4159" y="1796"/>
                    <a:pt x="4159" y="1576"/>
                    <a:pt x="4033" y="1450"/>
                  </a:cubicBezTo>
                  <a:cubicBezTo>
                    <a:pt x="3986" y="1387"/>
                    <a:pt x="3899" y="1355"/>
                    <a:pt x="3809" y="1355"/>
                  </a:cubicBezTo>
                  <a:cubicBezTo>
                    <a:pt x="3718" y="1355"/>
                    <a:pt x="3624" y="1387"/>
                    <a:pt x="3561" y="1450"/>
                  </a:cubicBezTo>
                  <a:lnTo>
                    <a:pt x="3466" y="1576"/>
                  </a:lnTo>
                  <a:lnTo>
                    <a:pt x="3466" y="1009"/>
                  </a:lnTo>
                  <a:cubicBezTo>
                    <a:pt x="3466" y="441"/>
                    <a:pt x="2994" y="0"/>
                    <a:pt x="2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070125" y="3444225"/>
              <a:ext cx="106350" cy="69075"/>
            </a:xfrm>
            <a:custGeom>
              <a:rect b="b" l="l" r="r" t="t"/>
              <a:pathLst>
                <a:path extrusionOk="0" h="2763" w="4254">
                  <a:moveTo>
                    <a:pt x="1095" y="0"/>
                  </a:moveTo>
                  <a:cubicBezTo>
                    <a:pt x="1002" y="0"/>
                    <a:pt x="904" y="28"/>
                    <a:pt x="820" y="112"/>
                  </a:cubicBezTo>
                  <a:lnTo>
                    <a:pt x="127" y="805"/>
                  </a:lnTo>
                  <a:cubicBezTo>
                    <a:pt x="1" y="931"/>
                    <a:pt x="1" y="1184"/>
                    <a:pt x="127" y="1278"/>
                  </a:cubicBezTo>
                  <a:cubicBezTo>
                    <a:pt x="190" y="1341"/>
                    <a:pt x="276" y="1373"/>
                    <a:pt x="363" y="1373"/>
                  </a:cubicBezTo>
                  <a:cubicBezTo>
                    <a:pt x="449" y="1373"/>
                    <a:pt x="536" y="1341"/>
                    <a:pt x="599" y="1278"/>
                  </a:cubicBezTo>
                  <a:lnTo>
                    <a:pt x="725" y="1184"/>
                  </a:lnTo>
                  <a:lnTo>
                    <a:pt x="725" y="1719"/>
                  </a:lnTo>
                  <a:cubicBezTo>
                    <a:pt x="725" y="2318"/>
                    <a:pt x="1198" y="2759"/>
                    <a:pt x="1733" y="2759"/>
                  </a:cubicBezTo>
                  <a:lnTo>
                    <a:pt x="3813" y="2759"/>
                  </a:lnTo>
                  <a:cubicBezTo>
                    <a:pt x="3837" y="2761"/>
                    <a:pt x="3861" y="2763"/>
                    <a:pt x="3883" y="2763"/>
                  </a:cubicBezTo>
                  <a:cubicBezTo>
                    <a:pt x="4122" y="2763"/>
                    <a:pt x="4254" y="2616"/>
                    <a:pt x="4254" y="2444"/>
                  </a:cubicBezTo>
                  <a:cubicBezTo>
                    <a:pt x="4254" y="2223"/>
                    <a:pt x="4096" y="2066"/>
                    <a:pt x="3907" y="2066"/>
                  </a:cubicBezTo>
                  <a:lnTo>
                    <a:pt x="1828" y="2066"/>
                  </a:lnTo>
                  <a:cubicBezTo>
                    <a:pt x="1639" y="2066"/>
                    <a:pt x="1481" y="1908"/>
                    <a:pt x="1481" y="1719"/>
                  </a:cubicBezTo>
                  <a:lnTo>
                    <a:pt x="1481" y="1184"/>
                  </a:lnTo>
                  <a:lnTo>
                    <a:pt x="1576" y="1278"/>
                  </a:lnTo>
                  <a:cubicBezTo>
                    <a:pt x="1639" y="1341"/>
                    <a:pt x="1733" y="1373"/>
                    <a:pt x="1824" y="1373"/>
                  </a:cubicBezTo>
                  <a:cubicBezTo>
                    <a:pt x="1914" y="1373"/>
                    <a:pt x="2001" y="1341"/>
                    <a:pt x="2048" y="1278"/>
                  </a:cubicBezTo>
                  <a:cubicBezTo>
                    <a:pt x="2174" y="1184"/>
                    <a:pt x="2174" y="931"/>
                    <a:pt x="2048" y="805"/>
                  </a:cubicBezTo>
                  <a:lnTo>
                    <a:pt x="1355" y="112"/>
                  </a:lnTo>
                  <a:cubicBezTo>
                    <a:pt x="1292" y="81"/>
                    <a:pt x="1261" y="81"/>
                    <a:pt x="1229" y="18"/>
                  </a:cubicBezTo>
                  <a:cubicBezTo>
                    <a:pt x="1187" y="7"/>
                    <a:pt x="1142" y="0"/>
                    <a:pt x="10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219775" y="3375350"/>
              <a:ext cx="89025" cy="85875"/>
            </a:xfrm>
            <a:custGeom>
              <a:rect b="b" l="l" r="r" t="t"/>
              <a:pathLst>
                <a:path extrusionOk="0" h="3435" w="3561">
                  <a:moveTo>
                    <a:pt x="1796" y="0"/>
                  </a:moveTo>
                  <a:cubicBezTo>
                    <a:pt x="788" y="0"/>
                    <a:pt x="0" y="788"/>
                    <a:pt x="0" y="1733"/>
                  </a:cubicBezTo>
                  <a:cubicBezTo>
                    <a:pt x="0" y="2647"/>
                    <a:pt x="788" y="3434"/>
                    <a:pt x="1796" y="3434"/>
                  </a:cubicBezTo>
                  <a:cubicBezTo>
                    <a:pt x="2741" y="3434"/>
                    <a:pt x="3561" y="2647"/>
                    <a:pt x="3561" y="1733"/>
                  </a:cubicBezTo>
                  <a:cubicBezTo>
                    <a:pt x="3561" y="788"/>
                    <a:pt x="2773" y="0"/>
                    <a:pt x="1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037825" y="3339125"/>
              <a:ext cx="138650" cy="88225"/>
            </a:xfrm>
            <a:custGeom>
              <a:rect b="b" l="l" r="r" t="t"/>
              <a:pathLst>
                <a:path extrusionOk="0" h="3529" w="5546">
                  <a:moveTo>
                    <a:pt x="1072" y="0"/>
                  </a:moveTo>
                  <a:cubicBezTo>
                    <a:pt x="442" y="536"/>
                    <a:pt x="32" y="1292"/>
                    <a:pt x="32" y="2143"/>
                  </a:cubicBezTo>
                  <a:lnTo>
                    <a:pt x="32" y="3182"/>
                  </a:lnTo>
                  <a:cubicBezTo>
                    <a:pt x="1" y="3371"/>
                    <a:pt x="158" y="3529"/>
                    <a:pt x="347" y="3529"/>
                  </a:cubicBezTo>
                  <a:lnTo>
                    <a:pt x="5199" y="3529"/>
                  </a:lnTo>
                  <a:cubicBezTo>
                    <a:pt x="5388" y="3529"/>
                    <a:pt x="5546" y="3371"/>
                    <a:pt x="5546" y="3182"/>
                  </a:cubicBezTo>
                  <a:lnTo>
                    <a:pt x="5546" y="2143"/>
                  </a:lnTo>
                  <a:cubicBezTo>
                    <a:pt x="5546" y="1292"/>
                    <a:pt x="5168" y="536"/>
                    <a:pt x="4538" y="0"/>
                  </a:cubicBezTo>
                  <a:cubicBezTo>
                    <a:pt x="4096" y="473"/>
                    <a:pt x="3466" y="756"/>
                    <a:pt x="2805" y="756"/>
                  </a:cubicBezTo>
                  <a:cubicBezTo>
                    <a:pt x="2143" y="756"/>
                    <a:pt x="1513" y="504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193775" y="3460400"/>
              <a:ext cx="140225" cy="89825"/>
            </a:xfrm>
            <a:custGeom>
              <a:rect b="b" l="l" r="r" t="t"/>
              <a:pathLst>
                <a:path extrusionOk="0" h="3593" w="5609">
                  <a:moveTo>
                    <a:pt x="1009" y="1"/>
                  </a:moveTo>
                  <a:cubicBezTo>
                    <a:pt x="379" y="537"/>
                    <a:pt x="1" y="1261"/>
                    <a:pt x="1" y="2143"/>
                  </a:cubicBezTo>
                  <a:lnTo>
                    <a:pt x="1" y="3246"/>
                  </a:lnTo>
                  <a:cubicBezTo>
                    <a:pt x="1" y="3435"/>
                    <a:pt x="158" y="3592"/>
                    <a:pt x="347" y="3592"/>
                  </a:cubicBezTo>
                  <a:lnTo>
                    <a:pt x="5262" y="3592"/>
                  </a:lnTo>
                  <a:cubicBezTo>
                    <a:pt x="5451" y="3592"/>
                    <a:pt x="5609" y="3435"/>
                    <a:pt x="5609" y="3246"/>
                  </a:cubicBezTo>
                  <a:lnTo>
                    <a:pt x="5609" y="2143"/>
                  </a:lnTo>
                  <a:cubicBezTo>
                    <a:pt x="5577" y="1261"/>
                    <a:pt x="5199" y="537"/>
                    <a:pt x="4569" y="1"/>
                  </a:cubicBezTo>
                  <a:cubicBezTo>
                    <a:pt x="4128" y="474"/>
                    <a:pt x="3498" y="757"/>
                    <a:pt x="2773" y="757"/>
                  </a:cubicBezTo>
                  <a:cubicBezTo>
                    <a:pt x="2080" y="757"/>
                    <a:pt x="1450" y="474"/>
                    <a:pt x="1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5"/>
          <p:cNvSpPr txBox="1"/>
          <p:nvPr>
            <p:ph idx="1" type="subTitle"/>
          </p:nvPr>
        </p:nvSpPr>
        <p:spPr>
          <a:xfrm>
            <a:off x="788350" y="1645450"/>
            <a:ext cx="3450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Persevere</a:t>
            </a:r>
            <a:endParaRPr/>
          </a:p>
        </p:txBody>
      </p:sp>
      <p:sp>
        <p:nvSpPr>
          <p:cNvPr id="591" name="Google Shape;591;p45"/>
          <p:cNvSpPr txBox="1"/>
          <p:nvPr>
            <p:ph idx="2" type="subTitle"/>
          </p:nvPr>
        </p:nvSpPr>
        <p:spPr>
          <a:xfrm>
            <a:off x="538175" y="2255400"/>
            <a:ext cx="38340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One of the largest things we learned about ourselves is the ability we all have to persevere even through difficult times. The </a:t>
            </a:r>
            <a:r>
              <a:rPr lang="en" sz="1600"/>
              <a:t>fact that we have the ability to keep going despite the obstacles in the way is a big thing we uncovered through the process of the completing the project.</a:t>
            </a:r>
            <a:endParaRPr sz="1600"/>
          </a:p>
        </p:txBody>
      </p:sp>
      <p:sp>
        <p:nvSpPr>
          <p:cNvPr id="592" name="Google Shape;592;p45"/>
          <p:cNvSpPr txBox="1"/>
          <p:nvPr>
            <p:ph idx="3" type="subTitle"/>
          </p:nvPr>
        </p:nvSpPr>
        <p:spPr>
          <a:xfrm>
            <a:off x="5018875" y="1645450"/>
            <a:ext cx="33399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Academic Pressure</a:t>
            </a:r>
            <a:endParaRPr/>
          </a:p>
        </p:txBody>
      </p:sp>
      <p:sp>
        <p:nvSpPr>
          <p:cNvPr id="593" name="Google Shape;593;p45"/>
          <p:cNvSpPr txBox="1"/>
          <p:nvPr>
            <p:ph idx="4" type="subTitle"/>
          </p:nvPr>
        </p:nvSpPr>
        <p:spPr>
          <a:xfrm>
            <a:off x="4771825" y="2255400"/>
            <a:ext cx="38340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Over the course of the project, somewhat ironically, we learned how we actually deal with academic pressure. While it’s easy to talk about </a:t>
            </a:r>
            <a:r>
              <a:rPr lang="en" sz="1600"/>
              <a:t>academic</a:t>
            </a:r>
            <a:r>
              <a:rPr lang="en" sz="1600"/>
              <a:t> pressure and </a:t>
            </a:r>
            <a:r>
              <a:rPr lang="en" sz="1600"/>
              <a:t>teach </a:t>
            </a:r>
            <a:r>
              <a:rPr lang="en" sz="1600"/>
              <a:t>about it, finding out how it </a:t>
            </a:r>
            <a:r>
              <a:rPr lang="en" sz="1600"/>
              <a:t>affects us personally is most likely the biggest thing we learned.</a:t>
            </a:r>
            <a:endParaRPr sz="1600"/>
          </a:p>
        </p:txBody>
      </p:sp>
      <p:sp>
        <p:nvSpPr>
          <p:cNvPr id="594" name="Google Shape;594;p45"/>
          <p:cNvSpPr txBox="1"/>
          <p:nvPr>
            <p:ph type="title"/>
          </p:nvPr>
        </p:nvSpPr>
        <p:spPr>
          <a:xfrm>
            <a:off x="540000" y="4394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Things We Learned About Ourselves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46"/>
          <p:cNvSpPr txBox="1"/>
          <p:nvPr>
            <p:ph idx="2" type="title"/>
          </p:nvPr>
        </p:nvSpPr>
        <p:spPr>
          <a:xfrm>
            <a:off x="884798" y="17277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Communication Issue</a:t>
            </a:r>
            <a:endParaRPr sz="2400"/>
          </a:p>
        </p:txBody>
      </p:sp>
      <p:sp>
        <p:nvSpPr>
          <p:cNvPr id="600" name="Google Shape;600;p46"/>
          <p:cNvSpPr txBox="1"/>
          <p:nvPr>
            <p:ph idx="1" type="subTitle"/>
          </p:nvPr>
        </p:nvSpPr>
        <p:spPr>
          <a:xfrm>
            <a:off x="1099450" y="2588127"/>
            <a:ext cx="2812800" cy="20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We had a communication problem where members of the group both worked on a segment of code at the same time.  Due to that </a:t>
            </a:r>
            <a:r>
              <a:rPr lang="en"/>
              <a:t>miscommunication</a:t>
            </a:r>
            <a:r>
              <a:rPr lang="en"/>
              <a:t>, we </a:t>
            </a:r>
            <a:r>
              <a:rPr lang="en"/>
              <a:t>accidentally</a:t>
            </a:r>
            <a:r>
              <a:rPr lang="en"/>
              <a:t> ended up with two versions of the same code.</a:t>
            </a:r>
            <a:endParaRPr/>
          </a:p>
        </p:txBody>
      </p:sp>
      <p:sp>
        <p:nvSpPr>
          <p:cNvPr id="601" name="Google Shape;601;p46"/>
          <p:cNvSpPr txBox="1"/>
          <p:nvPr>
            <p:ph type="title"/>
          </p:nvPr>
        </p:nvSpPr>
        <p:spPr>
          <a:xfrm>
            <a:off x="540000" y="363275"/>
            <a:ext cx="80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Conflicts</a:t>
            </a:r>
            <a:endParaRPr/>
          </a:p>
        </p:txBody>
      </p:sp>
      <p:sp>
        <p:nvSpPr>
          <p:cNvPr id="602" name="Google Shape;602;p46"/>
          <p:cNvSpPr txBox="1"/>
          <p:nvPr>
            <p:ph idx="3" type="title"/>
          </p:nvPr>
        </p:nvSpPr>
        <p:spPr>
          <a:xfrm>
            <a:off x="5058798" y="1727738"/>
            <a:ext cx="32004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Motivation</a:t>
            </a:r>
            <a:endParaRPr sz="2800"/>
          </a:p>
        </p:txBody>
      </p:sp>
      <p:sp>
        <p:nvSpPr>
          <p:cNvPr id="603" name="Google Shape;603;p46"/>
          <p:cNvSpPr txBox="1"/>
          <p:nvPr>
            <p:ph idx="4" type="subTitle"/>
          </p:nvPr>
        </p:nvSpPr>
        <p:spPr>
          <a:xfrm>
            <a:off x="5457475" y="2435725"/>
            <a:ext cx="2493900" cy="16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At the </a:t>
            </a:r>
            <a:r>
              <a:rPr lang="en"/>
              <a:t>beginning</a:t>
            </a:r>
            <a:r>
              <a:rPr lang="en"/>
              <a:t> of the project, we had some difficulties engaging ourselves completely with this project and coming up with the creative ideas.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7"/>
          <p:cNvSpPr txBox="1"/>
          <p:nvPr>
            <p:ph type="title"/>
          </p:nvPr>
        </p:nvSpPr>
        <p:spPr>
          <a:xfrm>
            <a:off x="486000" y="327275"/>
            <a:ext cx="8172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Resolutions</a:t>
            </a:r>
            <a:endParaRPr/>
          </a:p>
        </p:txBody>
      </p:sp>
      <p:sp>
        <p:nvSpPr>
          <p:cNvPr id="609" name="Google Shape;609;p47"/>
          <p:cNvSpPr txBox="1"/>
          <p:nvPr>
            <p:ph idx="1" type="subTitle"/>
          </p:nvPr>
        </p:nvSpPr>
        <p:spPr>
          <a:xfrm>
            <a:off x="4655852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</a:t>
            </a:r>
            <a:endParaRPr/>
          </a:p>
        </p:txBody>
      </p:sp>
      <p:sp>
        <p:nvSpPr>
          <p:cNvPr id="610" name="Google Shape;610;p47"/>
          <p:cNvSpPr txBox="1"/>
          <p:nvPr>
            <p:ph idx="2" type="subTitle"/>
          </p:nvPr>
        </p:nvSpPr>
        <p:spPr>
          <a:xfrm>
            <a:off x="4958475" y="1734025"/>
            <a:ext cx="2439900" cy="11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were able to find the </a:t>
            </a:r>
            <a:r>
              <a:rPr lang="en"/>
              <a:t>motivation</a:t>
            </a:r>
            <a:r>
              <a:rPr lang="en"/>
              <a:t> by deciding on a topic relevant to us and </a:t>
            </a:r>
            <a:r>
              <a:rPr lang="en"/>
              <a:t>researching</a:t>
            </a:r>
            <a:r>
              <a:rPr lang="en"/>
              <a:t> about it to find out more. </a:t>
            </a:r>
            <a:endParaRPr/>
          </a:p>
        </p:txBody>
      </p:sp>
      <p:sp>
        <p:nvSpPr>
          <p:cNvPr id="611" name="Google Shape;611;p47"/>
          <p:cNvSpPr txBox="1"/>
          <p:nvPr>
            <p:ph idx="3" type="subTitle"/>
          </p:nvPr>
        </p:nvSpPr>
        <p:spPr>
          <a:xfrm>
            <a:off x="1442838" y="141490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</a:t>
            </a:r>
            <a:endParaRPr/>
          </a:p>
        </p:txBody>
      </p:sp>
      <p:sp>
        <p:nvSpPr>
          <p:cNvPr id="612" name="Google Shape;612;p47"/>
          <p:cNvSpPr txBox="1"/>
          <p:nvPr>
            <p:ph idx="4" type="subTitle"/>
          </p:nvPr>
        </p:nvSpPr>
        <p:spPr>
          <a:xfrm>
            <a:off x="1745688" y="1734025"/>
            <a:ext cx="2439900" cy="1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Made sure to </a:t>
            </a:r>
            <a:r>
              <a:rPr lang="en"/>
              <a:t>clarify</a:t>
            </a:r>
            <a:r>
              <a:rPr lang="en"/>
              <a:t> each person’s task at the </a:t>
            </a:r>
            <a:r>
              <a:rPr lang="en"/>
              <a:t>beginning</a:t>
            </a:r>
            <a:r>
              <a:rPr lang="en"/>
              <a:t> of the week and keep in contact</a:t>
            </a:r>
            <a:endParaRPr/>
          </a:p>
        </p:txBody>
      </p:sp>
      <p:sp>
        <p:nvSpPr>
          <p:cNvPr id="613" name="Google Shape;613;p47"/>
          <p:cNvSpPr txBox="1"/>
          <p:nvPr>
            <p:ph idx="7" type="subTitle"/>
          </p:nvPr>
        </p:nvSpPr>
        <p:spPr>
          <a:xfrm>
            <a:off x="4719438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</a:t>
            </a:r>
            <a:endParaRPr b="0">
              <a:solidFill>
                <a:srgbClr val="5A2B6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14" name="Google Shape;614;p47"/>
          <p:cNvSpPr txBox="1"/>
          <p:nvPr>
            <p:ph idx="8" type="subTitle"/>
          </p:nvPr>
        </p:nvSpPr>
        <p:spPr>
          <a:xfrm>
            <a:off x="4749397" y="3479275"/>
            <a:ext cx="31026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our program wasn’t working as intended, we collectively read over the problematic code </a:t>
            </a:r>
            <a:r>
              <a:rPr lang="en"/>
              <a:t>thoroughly</a:t>
            </a:r>
            <a:r>
              <a:rPr lang="en"/>
              <a:t> for logical errors to find out why it wasn’t working</a:t>
            </a:r>
            <a:endParaRPr/>
          </a:p>
        </p:txBody>
      </p:sp>
      <p:sp>
        <p:nvSpPr>
          <p:cNvPr id="615" name="Google Shape;615;p47"/>
          <p:cNvSpPr txBox="1"/>
          <p:nvPr>
            <p:ph idx="5" type="subTitle"/>
          </p:nvPr>
        </p:nvSpPr>
        <p:spPr>
          <a:xfrm>
            <a:off x="1379212" y="3160150"/>
            <a:ext cx="30453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Typos</a:t>
            </a:r>
            <a:endParaRPr/>
          </a:p>
        </p:txBody>
      </p:sp>
      <p:sp>
        <p:nvSpPr>
          <p:cNvPr id="616" name="Google Shape;616;p47"/>
          <p:cNvSpPr txBox="1"/>
          <p:nvPr>
            <p:ph idx="6" type="subTitle"/>
          </p:nvPr>
        </p:nvSpPr>
        <p:spPr>
          <a:xfrm>
            <a:off x="1455400" y="3488311"/>
            <a:ext cx="2864400" cy="13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double and triple checked </a:t>
            </a:r>
            <a:r>
              <a:rPr lang="en"/>
              <a:t>the</a:t>
            </a:r>
            <a:r>
              <a:rPr lang="en"/>
              <a:t> code to make sure we didn’t have any loops </a:t>
            </a:r>
            <a:r>
              <a:rPr lang="en"/>
              <a:t>traversing</a:t>
            </a:r>
            <a:r>
              <a:rPr lang="en"/>
              <a:t> out of bound, lines in the wrong order, or calling a wrong variable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8"/>
          <p:cNvSpPr txBox="1"/>
          <p:nvPr>
            <p:ph type="title"/>
          </p:nvPr>
        </p:nvSpPr>
        <p:spPr>
          <a:xfrm>
            <a:off x="2730075" y="363275"/>
            <a:ext cx="36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Challenges</a:t>
            </a:r>
            <a:endParaRPr/>
          </a:p>
        </p:txBody>
      </p:sp>
      <p:sp>
        <p:nvSpPr>
          <p:cNvPr id="622" name="Google Shape;622;p48"/>
          <p:cNvSpPr/>
          <p:nvPr/>
        </p:nvSpPr>
        <p:spPr>
          <a:xfrm>
            <a:off x="4093926" y="1198075"/>
            <a:ext cx="956100" cy="95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8"/>
          <p:cNvSpPr/>
          <p:nvPr/>
        </p:nvSpPr>
        <p:spPr>
          <a:xfrm>
            <a:off x="4093926" y="2402075"/>
            <a:ext cx="956100" cy="95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8"/>
          <p:cNvSpPr txBox="1"/>
          <p:nvPr/>
        </p:nvSpPr>
        <p:spPr>
          <a:xfrm flipH="1">
            <a:off x="5711375" y="2469375"/>
            <a:ext cx="25788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Having to deal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with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GUI and Swing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components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that we haven’t done before.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5" name="Google Shape;625;p48"/>
          <p:cNvSpPr txBox="1"/>
          <p:nvPr/>
        </p:nvSpPr>
        <p:spPr>
          <a:xfrm flipH="1">
            <a:off x="5711375" y="3685148"/>
            <a:ext cx="24387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Researching and asking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around for appropriate and reliable information.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6" name="Google Shape;626;p48"/>
          <p:cNvSpPr txBox="1"/>
          <p:nvPr/>
        </p:nvSpPr>
        <p:spPr>
          <a:xfrm flipH="1">
            <a:off x="5711400" y="1167000"/>
            <a:ext cx="2520000" cy="9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Deciding on </a:t>
            </a:r>
            <a:r>
              <a:rPr lang="en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good topic and a game concept, as well as a suitable name for the game and the company. </a:t>
            </a:r>
            <a:endParaRPr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7" name="Google Shape;627;p48"/>
          <p:cNvSpPr/>
          <p:nvPr/>
        </p:nvSpPr>
        <p:spPr>
          <a:xfrm>
            <a:off x="4093926" y="3606075"/>
            <a:ext cx="956100" cy="956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8"/>
          <p:cNvSpPr txBox="1"/>
          <p:nvPr/>
        </p:nvSpPr>
        <p:spPr>
          <a:xfrm flipH="1">
            <a:off x="1232831" y="1437887"/>
            <a:ext cx="25788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Topic Selection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29" name="Google Shape;629;p48"/>
          <p:cNvSpPr txBox="1"/>
          <p:nvPr/>
        </p:nvSpPr>
        <p:spPr>
          <a:xfrm flipH="1">
            <a:off x="1426681" y="2647399"/>
            <a:ext cx="2114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Java Swing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630" name="Google Shape;630;p48"/>
          <p:cNvSpPr txBox="1"/>
          <p:nvPr/>
        </p:nvSpPr>
        <p:spPr>
          <a:xfrm flipH="1">
            <a:off x="1426681" y="3856937"/>
            <a:ext cx="21144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rPr>
              <a:t>Finding Sources</a:t>
            </a:r>
            <a:endParaRPr b="1" sz="2700">
              <a:solidFill>
                <a:schemeClr val="dk1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cxnSp>
        <p:nvCxnSpPr>
          <p:cNvPr id="631" name="Google Shape;631;p48"/>
          <p:cNvCxnSpPr/>
          <p:nvPr/>
        </p:nvCxnSpPr>
        <p:spPr>
          <a:xfrm rot="10800000">
            <a:off x="5050025" y="1670725"/>
            <a:ext cx="5610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2" name="Google Shape;632;p48"/>
          <p:cNvCxnSpPr/>
          <p:nvPr/>
        </p:nvCxnSpPr>
        <p:spPr>
          <a:xfrm rot="10800000">
            <a:off x="3514025" y="2877425"/>
            <a:ext cx="579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3" name="Google Shape;633;p48"/>
          <p:cNvCxnSpPr/>
          <p:nvPr/>
        </p:nvCxnSpPr>
        <p:spPr>
          <a:xfrm rot="10800000">
            <a:off x="5050025" y="2877425"/>
            <a:ext cx="5610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48"/>
          <p:cNvCxnSpPr/>
          <p:nvPr/>
        </p:nvCxnSpPr>
        <p:spPr>
          <a:xfrm rot="10800000">
            <a:off x="3514025" y="4084125"/>
            <a:ext cx="579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5" name="Google Shape;635;p48"/>
          <p:cNvCxnSpPr/>
          <p:nvPr/>
        </p:nvCxnSpPr>
        <p:spPr>
          <a:xfrm rot="10800000">
            <a:off x="5050025" y="4084125"/>
            <a:ext cx="5610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36" name="Google Shape;636;p48"/>
          <p:cNvGrpSpPr/>
          <p:nvPr/>
        </p:nvGrpSpPr>
        <p:grpSpPr>
          <a:xfrm>
            <a:off x="4346118" y="3837476"/>
            <a:ext cx="451726" cy="450476"/>
            <a:chOff x="2037825" y="3981825"/>
            <a:chExt cx="296175" cy="295375"/>
          </a:xfrm>
        </p:grpSpPr>
        <p:sp>
          <p:nvSpPr>
            <p:cNvPr id="637" name="Google Shape;637;p48"/>
            <p:cNvSpPr/>
            <p:nvPr/>
          </p:nvSpPr>
          <p:spPr>
            <a:xfrm>
              <a:off x="2072500" y="4085775"/>
              <a:ext cx="88225" cy="86675"/>
            </a:xfrm>
            <a:custGeom>
              <a:rect b="b" l="l" r="r" t="t"/>
              <a:pathLst>
                <a:path extrusionOk="0" h="3467" w="3529">
                  <a:moveTo>
                    <a:pt x="1764" y="1"/>
                  </a:moveTo>
                  <a:cubicBezTo>
                    <a:pt x="819" y="1"/>
                    <a:pt x="0" y="788"/>
                    <a:pt x="0" y="1734"/>
                  </a:cubicBezTo>
                  <a:cubicBezTo>
                    <a:pt x="0" y="2679"/>
                    <a:pt x="819" y="3466"/>
                    <a:pt x="1764" y="3466"/>
                  </a:cubicBezTo>
                  <a:cubicBezTo>
                    <a:pt x="2709" y="3466"/>
                    <a:pt x="3529" y="2679"/>
                    <a:pt x="3529" y="1734"/>
                  </a:cubicBezTo>
                  <a:cubicBezTo>
                    <a:pt x="3529" y="788"/>
                    <a:pt x="2741" y="1"/>
                    <a:pt x="1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48"/>
            <p:cNvSpPr/>
            <p:nvPr/>
          </p:nvSpPr>
          <p:spPr>
            <a:xfrm>
              <a:off x="2176450" y="3981825"/>
              <a:ext cx="157550" cy="155975"/>
            </a:xfrm>
            <a:custGeom>
              <a:rect b="b" l="l" r="r" t="t"/>
              <a:pathLst>
                <a:path extrusionOk="0" h="6239" w="6302">
                  <a:moveTo>
                    <a:pt x="3151" y="1733"/>
                  </a:moveTo>
                  <a:cubicBezTo>
                    <a:pt x="3372" y="1733"/>
                    <a:pt x="3529" y="1890"/>
                    <a:pt x="3529" y="2079"/>
                  </a:cubicBezTo>
                  <a:cubicBezTo>
                    <a:pt x="3529" y="2268"/>
                    <a:pt x="3372" y="2426"/>
                    <a:pt x="3151" y="2426"/>
                  </a:cubicBezTo>
                  <a:cubicBezTo>
                    <a:pt x="2962" y="2426"/>
                    <a:pt x="2805" y="2268"/>
                    <a:pt x="2805" y="2079"/>
                  </a:cubicBezTo>
                  <a:cubicBezTo>
                    <a:pt x="2805" y="1890"/>
                    <a:pt x="2962" y="1733"/>
                    <a:pt x="3151" y="1733"/>
                  </a:cubicBezTo>
                  <a:close/>
                  <a:moveTo>
                    <a:pt x="3151" y="2773"/>
                  </a:moveTo>
                  <a:cubicBezTo>
                    <a:pt x="3372" y="2773"/>
                    <a:pt x="3529" y="2930"/>
                    <a:pt x="3529" y="3151"/>
                  </a:cubicBezTo>
                  <a:lnTo>
                    <a:pt x="3529" y="4505"/>
                  </a:lnTo>
                  <a:cubicBezTo>
                    <a:pt x="3529" y="4726"/>
                    <a:pt x="3372" y="4883"/>
                    <a:pt x="3151" y="4883"/>
                  </a:cubicBezTo>
                  <a:cubicBezTo>
                    <a:pt x="2962" y="4883"/>
                    <a:pt x="2805" y="4726"/>
                    <a:pt x="2805" y="4505"/>
                  </a:cubicBezTo>
                  <a:lnTo>
                    <a:pt x="2805" y="3151"/>
                  </a:lnTo>
                  <a:cubicBezTo>
                    <a:pt x="2805" y="2930"/>
                    <a:pt x="2962" y="2773"/>
                    <a:pt x="3151" y="2773"/>
                  </a:cubicBezTo>
                  <a:close/>
                  <a:moveTo>
                    <a:pt x="3151" y="0"/>
                  </a:moveTo>
                  <a:cubicBezTo>
                    <a:pt x="1418" y="0"/>
                    <a:pt x="64" y="1418"/>
                    <a:pt x="64" y="3088"/>
                  </a:cubicBezTo>
                  <a:cubicBezTo>
                    <a:pt x="64" y="3655"/>
                    <a:pt x="158" y="4159"/>
                    <a:pt x="442" y="4631"/>
                  </a:cubicBezTo>
                  <a:lnTo>
                    <a:pt x="64" y="5765"/>
                  </a:lnTo>
                  <a:cubicBezTo>
                    <a:pt x="1" y="5892"/>
                    <a:pt x="64" y="6018"/>
                    <a:pt x="127" y="6112"/>
                  </a:cubicBezTo>
                  <a:cubicBezTo>
                    <a:pt x="190" y="6207"/>
                    <a:pt x="379" y="6238"/>
                    <a:pt x="473" y="6238"/>
                  </a:cubicBezTo>
                  <a:lnTo>
                    <a:pt x="1796" y="5923"/>
                  </a:lnTo>
                  <a:cubicBezTo>
                    <a:pt x="2206" y="6175"/>
                    <a:pt x="2679" y="6238"/>
                    <a:pt x="3214" y="6238"/>
                  </a:cubicBezTo>
                  <a:cubicBezTo>
                    <a:pt x="4947" y="6238"/>
                    <a:pt x="6302" y="4820"/>
                    <a:pt x="6302" y="3119"/>
                  </a:cubicBezTo>
                  <a:cubicBezTo>
                    <a:pt x="6270" y="1418"/>
                    <a:pt x="4884" y="0"/>
                    <a:pt x="3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48"/>
            <p:cNvSpPr/>
            <p:nvPr/>
          </p:nvSpPr>
          <p:spPr>
            <a:xfrm>
              <a:off x="2037825" y="4168475"/>
              <a:ext cx="157550" cy="108725"/>
            </a:xfrm>
            <a:custGeom>
              <a:rect b="b" l="l" r="r" t="t"/>
              <a:pathLst>
                <a:path extrusionOk="0" h="4349" w="6302">
                  <a:moveTo>
                    <a:pt x="1356" y="1"/>
                  </a:moveTo>
                  <a:cubicBezTo>
                    <a:pt x="568" y="568"/>
                    <a:pt x="1" y="1513"/>
                    <a:pt x="1" y="2553"/>
                  </a:cubicBezTo>
                  <a:lnTo>
                    <a:pt x="1" y="3970"/>
                  </a:lnTo>
                  <a:cubicBezTo>
                    <a:pt x="1" y="4222"/>
                    <a:pt x="158" y="4348"/>
                    <a:pt x="347" y="4348"/>
                  </a:cubicBezTo>
                  <a:lnTo>
                    <a:pt x="5955" y="4348"/>
                  </a:lnTo>
                  <a:cubicBezTo>
                    <a:pt x="6144" y="4348"/>
                    <a:pt x="6302" y="4191"/>
                    <a:pt x="6302" y="3970"/>
                  </a:cubicBezTo>
                  <a:lnTo>
                    <a:pt x="6302" y="2553"/>
                  </a:lnTo>
                  <a:cubicBezTo>
                    <a:pt x="6302" y="1513"/>
                    <a:pt x="5798" y="599"/>
                    <a:pt x="4947" y="1"/>
                  </a:cubicBezTo>
                  <a:cubicBezTo>
                    <a:pt x="4538" y="505"/>
                    <a:pt x="3844" y="820"/>
                    <a:pt x="3151" y="820"/>
                  </a:cubicBezTo>
                  <a:cubicBezTo>
                    <a:pt x="2427" y="820"/>
                    <a:pt x="1765" y="50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" name="Google Shape;640;p48"/>
          <p:cNvSpPr/>
          <p:nvPr/>
        </p:nvSpPr>
        <p:spPr>
          <a:xfrm>
            <a:off x="4357235" y="1400828"/>
            <a:ext cx="411395" cy="482195"/>
          </a:xfrm>
          <a:custGeom>
            <a:rect b="b" l="l" r="r" t="t"/>
            <a:pathLst>
              <a:path extrusionOk="0" h="12666" w="10807">
                <a:moveTo>
                  <a:pt x="5419" y="851"/>
                </a:moveTo>
                <a:cubicBezTo>
                  <a:pt x="5640" y="851"/>
                  <a:pt x="5797" y="1040"/>
                  <a:pt x="5829" y="1261"/>
                </a:cubicBezTo>
                <a:cubicBezTo>
                  <a:pt x="5829" y="1513"/>
                  <a:pt x="6049" y="1670"/>
                  <a:pt x="6270" y="1670"/>
                </a:cubicBezTo>
                <a:lnTo>
                  <a:pt x="7940" y="1670"/>
                </a:lnTo>
                <a:cubicBezTo>
                  <a:pt x="8160" y="1670"/>
                  <a:pt x="8318" y="1859"/>
                  <a:pt x="8349" y="2048"/>
                </a:cubicBezTo>
                <a:lnTo>
                  <a:pt x="8349" y="2489"/>
                </a:lnTo>
                <a:lnTo>
                  <a:pt x="2615" y="2489"/>
                </a:lnTo>
                <a:lnTo>
                  <a:pt x="2615" y="2048"/>
                </a:lnTo>
                <a:lnTo>
                  <a:pt x="2521" y="2048"/>
                </a:lnTo>
                <a:cubicBezTo>
                  <a:pt x="2521" y="1828"/>
                  <a:pt x="2741" y="1670"/>
                  <a:pt x="2962" y="1670"/>
                </a:cubicBezTo>
                <a:lnTo>
                  <a:pt x="4569" y="1670"/>
                </a:lnTo>
                <a:cubicBezTo>
                  <a:pt x="4821" y="1670"/>
                  <a:pt x="5010" y="1481"/>
                  <a:pt x="5010" y="1261"/>
                </a:cubicBezTo>
                <a:cubicBezTo>
                  <a:pt x="5010" y="1040"/>
                  <a:pt x="5199" y="882"/>
                  <a:pt x="5419" y="851"/>
                </a:cubicBezTo>
                <a:close/>
                <a:moveTo>
                  <a:pt x="8203" y="5651"/>
                </a:moveTo>
                <a:cubicBezTo>
                  <a:pt x="8417" y="5651"/>
                  <a:pt x="8629" y="5730"/>
                  <a:pt x="8790" y="5892"/>
                </a:cubicBezTo>
                <a:lnTo>
                  <a:pt x="8885" y="5955"/>
                </a:lnTo>
                <a:cubicBezTo>
                  <a:pt x="9200" y="6270"/>
                  <a:pt x="9200" y="6805"/>
                  <a:pt x="8885" y="7152"/>
                </a:cubicBezTo>
                <a:lnTo>
                  <a:pt x="5577" y="10428"/>
                </a:lnTo>
                <a:cubicBezTo>
                  <a:pt x="5419" y="10586"/>
                  <a:pt x="5199" y="10665"/>
                  <a:pt x="4978" y="10665"/>
                </a:cubicBezTo>
                <a:cubicBezTo>
                  <a:pt x="4758" y="10665"/>
                  <a:pt x="4537" y="10586"/>
                  <a:pt x="4380" y="10428"/>
                </a:cubicBezTo>
                <a:lnTo>
                  <a:pt x="2773" y="8822"/>
                </a:lnTo>
                <a:cubicBezTo>
                  <a:pt x="2458" y="8507"/>
                  <a:pt x="2458" y="7971"/>
                  <a:pt x="2773" y="7656"/>
                </a:cubicBezTo>
                <a:lnTo>
                  <a:pt x="2836" y="7561"/>
                </a:lnTo>
                <a:cubicBezTo>
                  <a:pt x="2993" y="7404"/>
                  <a:pt x="3214" y="7325"/>
                  <a:pt x="3434" y="7325"/>
                </a:cubicBezTo>
                <a:cubicBezTo>
                  <a:pt x="3655" y="7325"/>
                  <a:pt x="3876" y="7404"/>
                  <a:pt x="4033" y="7561"/>
                </a:cubicBezTo>
                <a:lnTo>
                  <a:pt x="4978" y="8507"/>
                </a:lnTo>
                <a:lnTo>
                  <a:pt x="7625" y="5860"/>
                </a:lnTo>
                <a:cubicBezTo>
                  <a:pt x="7793" y="5722"/>
                  <a:pt x="7999" y="5651"/>
                  <a:pt x="8203" y="5651"/>
                </a:cubicBezTo>
                <a:close/>
                <a:moveTo>
                  <a:pt x="5419" y="0"/>
                </a:moveTo>
                <a:cubicBezTo>
                  <a:pt x="4852" y="0"/>
                  <a:pt x="4411" y="347"/>
                  <a:pt x="4222" y="851"/>
                </a:cubicBezTo>
                <a:lnTo>
                  <a:pt x="2930" y="851"/>
                </a:lnTo>
                <a:cubicBezTo>
                  <a:pt x="2363" y="851"/>
                  <a:pt x="1954" y="1198"/>
                  <a:pt x="1733" y="1670"/>
                </a:cubicBezTo>
                <a:lnTo>
                  <a:pt x="442" y="1670"/>
                </a:lnTo>
                <a:cubicBezTo>
                  <a:pt x="221" y="1670"/>
                  <a:pt x="0" y="1859"/>
                  <a:pt x="0" y="2048"/>
                </a:cubicBezTo>
                <a:lnTo>
                  <a:pt x="0" y="12256"/>
                </a:lnTo>
                <a:cubicBezTo>
                  <a:pt x="0" y="12508"/>
                  <a:pt x="221" y="12665"/>
                  <a:pt x="442" y="12665"/>
                </a:cubicBezTo>
                <a:lnTo>
                  <a:pt x="10366" y="12665"/>
                </a:lnTo>
                <a:cubicBezTo>
                  <a:pt x="10618" y="12665"/>
                  <a:pt x="10807" y="12445"/>
                  <a:pt x="10807" y="12256"/>
                </a:cubicBezTo>
                <a:lnTo>
                  <a:pt x="10807" y="2048"/>
                </a:lnTo>
                <a:cubicBezTo>
                  <a:pt x="10807" y="1828"/>
                  <a:pt x="10618" y="1670"/>
                  <a:pt x="10366" y="1670"/>
                </a:cubicBezTo>
                <a:lnTo>
                  <a:pt x="9074" y="1670"/>
                </a:lnTo>
                <a:cubicBezTo>
                  <a:pt x="8916" y="1198"/>
                  <a:pt x="8444" y="851"/>
                  <a:pt x="7877" y="851"/>
                </a:cubicBezTo>
                <a:lnTo>
                  <a:pt x="6585" y="851"/>
                </a:lnTo>
                <a:cubicBezTo>
                  <a:pt x="6427" y="378"/>
                  <a:pt x="5955" y="0"/>
                  <a:pt x="54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1" name="Google Shape;641;p48"/>
          <p:cNvCxnSpPr/>
          <p:nvPr/>
        </p:nvCxnSpPr>
        <p:spPr>
          <a:xfrm rot="10800000">
            <a:off x="3514025" y="1658225"/>
            <a:ext cx="579900" cy="5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42" name="Google Shape;642;p48"/>
          <p:cNvGrpSpPr/>
          <p:nvPr/>
        </p:nvGrpSpPr>
        <p:grpSpPr>
          <a:xfrm>
            <a:off x="4366287" y="2695395"/>
            <a:ext cx="411382" cy="385661"/>
            <a:chOff x="5049725" y="2635825"/>
            <a:chExt cx="481825" cy="451700"/>
          </a:xfrm>
        </p:grpSpPr>
        <p:sp>
          <p:nvSpPr>
            <p:cNvPr id="643" name="Google Shape;643;p48"/>
            <p:cNvSpPr/>
            <p:nvPr/>
          </p:nvSpPr>
          <p:spPr>
            <a:xfrm>
              <a:off x="5135325" y="3031050"/>
              <a:ext cx="310550" cy="56475"/>
            </a:xfrm>
            <a:custGeom>
              <a:rect b="b" l="l" r="r" t="t"/>
              <a:pathLst>
                <a:path extrusionOk="0" h="2259" w="12422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>
              <a:off x="5049725" y="2946350"/>
              <a:ext cx="481825" cy="56500"/>
            </a:xfrm>
            <a:custGeom>
              <a:rect b="b" l="l" r="r" t="t"/>
              <a:pathLst>
                <a:path extrusionOk="0" h="2260" w="19273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45" name="Google Shape;645;p48"/>
            <p:cNvSpPr/>
            <p:nvPr/>
          </p:nvSpPr>
          <p:spPr>
            <a:xfrm>
              <a:off x="5049725" y="2635825"/>
              <a:ext cx="481825" cy="282325"/>
            </a:xfrm>
            <a:custGeom>
              <a:rect b="b" l="l" r="r" t="t"/>
              <a:pathLst>
                <a:path extrusionOk="0" h="11293" w="19273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quatic and Physical Therapy Center by Slidesgo">
  <a:themeElements>
    <a:clrScheme name="Simple Light">
      <a:dk1>
        <a:srgbClr val="294777"/>
      </a:dk1>
      <a:lt1>
        <a:srgbClr val="FFFFFF"/>
      </a:lt1>
      <a:dk2>
        <a:srgbClr val="284E89"/>
      </a:dk2>
      <a:lt2>
        <a:srgbClr val="80B0DD"/>
      </a:lt2>
      <a:accent1>
        <a:srgbClr val="284D89"/>
      </a:accent1>
      <a:accent2>
        <a:srgbClr val="9DBFDF"/>
      </a:accent2>
      <a:accent3>
        <a:srgbClr val="EFEFEF"/>
      </a:accent3>
      <a:accent4>
        <a:srgbClr val="668DBB"/>
      </a:accent4>
      <a:accent5>
        <a:srgbClr val="EFEFEF"/>
      </a:accent5>
      <a:accent6>
        <a:srgbClr val="1A4568"/>
      </a:accent6>
      <a:hlink>
        <a:srgbClr val="284D8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