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81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F39A6-5034-2064-F965-109474D05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DF4BA5-C9D3-BDD8-F397-3F81B99F2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589429-AF85-2888-8D74-350E7F3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8549-F2E1-41C7-9FEC-5B2A1C81B682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E62781-CE1D-9C4E-245A-4948DDDD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0C471C-68EC-2185-5BD6-DEEF0ED0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CBD-F0A7-415A-BE09-1C24F6E39A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42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1A9630-3A5E-6109-2CD7-1B8386EC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0C0BBB-541A-410F-B131-9513A1FFE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21A90A-E634-904B-C6D7-24302320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8549-F2E1-41C7-9FEC-5B2A1C81B682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9C214E-D117-3B56-1D7D-D4FD6303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D7D8C6-DFEC-C816-8366-BF117EC4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CBD-F0A7-415A-BE09-1C24F6E39A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11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3660479-A0C6-DACF-D910-AA7814A57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30153C-FAA3-D2E9-04E3-9C6D20F2A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C4DDE8-45CE-9A00-E190-DC35E722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8549-F2E1-41C7-9FEC-5B2A1C81B682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409D0E-251B-260D-EF57-5519A743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3EEC96-A86B-8593-EE9C-5B6545D2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CBD-F0A7-415A-BE09-1C24F6E39A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9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E51E0A-CDDE-87C8-E277-036E27FF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DA1F76-7427-EA60-BEFC-FB9F1AD8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52FB06-9BC1-AED7-91FE-880357A8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8549-F2E1-41C7-9FEC-5B2A1C81B682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68DEAB-E7B3-AE6D-7B42-9D8EF584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B08779-E5A5-9B5A-B22B-9A4A6456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CBD-F0A7-415A-BE09-1C24F6E39A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56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0BDC8A-52DD-798A-0686-85926A82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D2DA22-B870-40FC-C00C-E51E24C15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CAD854-278E-6AA4-6EF7-158E1429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8549-F2E1-41C7-9FEC-5B2A1C81B682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496B33-ECD8-1F8E-E710-3273A781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A76BCA-096C-CCCB-FB8C-AB0774DF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CBD-F0A7-415A-BE09-1C24F6E39A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9DC8A-21EC-FF95-5121-06BBBCC9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CE3150-44DA-1C5C-C0EF-A99F2DB58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84779B-4867-D539-5D17-4EE1E655D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BB0C1B-989A-29DB-9DEC-46F7FB44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8549-F2E1-41C7-9FEC-5B2A1C81B682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606033-A734-9181-C842-874B82C8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1230C3-8A55-AA1D-AED3-1C2BD72B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CBD-F0A7-415A-BE09-1C24F6E39A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31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7821B0-3C49-51F3-1E38-CF366F82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685691-0A14-2A3C-EB8C-10AB320FF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A9EA35-4759-7362-2C3B-44EC0040B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280168-C396-26E9-1873-EE9C6D2E9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619C0A3-8759-9797-FF9E-4B2B4E6DD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EF17B00-9F4E-3209-4562-AB5F4F5D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8549-F2E1-41C7-9FEC-5B2A1C81B682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8C1C220-0335-1861-92AC-50A18831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4100B3-6C8B-C1BF-9565-A91913BE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CBD-F0A7-415A-BE09-1C24F6E39A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73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3A334C-EB8A-1736-5971-08741013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12FFBF-B15E-4AFD-5F94-BCAC2762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8549-F2E1-41C7-9FEC-5B2A1C81B682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88383F-E07D-61BE-B62D-36E1405D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684AFD-FAB5-DA10-6736-3F6AD886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CBD-F0A7-415A-BE09-1C24F6E39A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15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00A48E-B077-33AE-4A73-C266982E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8549-F2E1-41C7-9FEC-5B2A1C81B682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AE96B33-2D88-AD57-FD7B-9B840F85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6F1C94-4892-D671-140B-02EB9B05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CBD-F0A7-415A-BE09-1C24F6E39A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06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716FF-33B1-EE88-131E-75C254A7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DE552F-AC95-AA50-1098-341276242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A7499C-9977-D312-8FF9-6B95740DE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831E4A-2008-F4B3-2BEE-58D6E850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8549-F2E1-41C7-9FEC-5B2A1C81B682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B55A5A-7072-50FA-C911-E6440EE9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928518-6214-A5BA-D26D-D4FE6231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CBD-F0A7-415A-BE09-1C24F6E39A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72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5235CE-5BB5-7D50-F70C-A2EBD661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2FD51E-9C69-493B-E091-0501BE880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BE31DC-9B08-1438-CD42-39DB9B660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DED40A-160C-A05C-8B1E-020199ED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8549-F2E1-41C7-9FEC-5B2A1C81B682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1E7014-352D-DE6F-254C-7DF7D246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728C2C-DC4C-998F-8969-49BDAF74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0CBD-F0A7-415A-BE09-1C24F6E39A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20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D446C25-54AD-929E-9A9F-DFAA9DCAB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A66532-2607-E6A1-31D9-2A4DBF676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304910-5D55-0D69-757A-9B3CC1D9D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28549-F2E1-41C7-9FEC-5B2A1C81B682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8F1BDF-32EB-E169-1683-BA0A5A67B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6B79F0-A0F9-5739-5086-6C642DC88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F80CBD-F0A7-415A-BE09-1C24F6E39A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11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9384FF-CA7F-7D63-174F-4A3622049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6506CE6-2B5A-DE7D-9D62-BF41B691D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 descr="屋内, コンピュータ, 机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5B5FC58A-88E5-26BA-BD3F-756F51D8A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55" y="924059"/>
            <a:ext cx="6096000" cy="4572000"/>
          </a:xfrm>
          <a:prstGeom prst="rect">
            <a:avLst/>
          </a:prstGeom>
        </p:spPr>
      </p:pic>
      <p:pic>
        <p:nvPicPr>
          <p:cNvPr id="9" name="図 8" descr="屋内, コンピュータ, 机, ノートパソコン が含まれている画像&#10;&#10;自動的に生成された説明">
            <a:extLst>
              <a:ext uri="{FF2B5EF4-FFF2-40B4-BE49-F238E27FC236}">
                <a16:creationId xmlns:a16="http://schemas.microsoft.com/office/drawing/2014/main" id="{4F70A491-937C-CE6D-71BA-709E5AC11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755" y="924059"/>
            <a:ext cx="6096000" cy="4572000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DF25605-2429-7968-708F-B4BEB8A87F13}"/>
              </a:ext>
            </a:extLst>
          </p:cNvPr>
          <p:cNvCxnSpPr/>
          <p:nvPr/>
        </p:nvCxnSpPr>
        <p:spPr>
          <a:xfrm>
            <a:off x="437882" y="4024613"/>
            <a:ext cx="1060575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52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机の上に座っている男性の白黒写真&#10;&#10;低い精度で自動的に生成された説明">
            <a:extLst>
              <a:ext uri="{FF2B5EF4-FFF2-40B4-BE49-F238E27FC236}">
                <a16:creationId xmlns:a16="http://schemas.microsoft.com/office/drawing/2014/main" id="{2AA84E1B-748B-8E97-ED2B-A948C62D8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0194"/>
            <a:ext cx="6096000" cy="4572000"/>
          </a:xfrm>
          <a:prstGeom prst="rect">
            <a:avLst/>
          </a:prstGeom>
        </p:spPr>
      </p:pic>
      <p:pic>
        <p:nvPicPr>
          <p:cNvPr id="14" name="図 13" descr="屋内, テーブル, 座る, 机 が含まれている画像&#10;&#10;自動的に生成された説明">
            <a:extLst>
              <a:ext uri="{FF2B5EF4-FFF2-40B4-BE49-F238E27FC236}">
                <a16:creationId xmlns:a16="http://schemas.microsoft.com/office/drawing/2014/main" id="{3BED35A4-FDB7-70D1-83FA-5FB78182D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50194"/>
            <a:ext cx="6096000" cy="4572000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BB58A51-5B44-DE25-95C4-F227CE324853}"/>
              </a:ext>
            </a:extLst>
          </p:cNvPr>
          <p:cNvCxnSpPr/>
          <p:nvPr/>
        </p:nvCxnSpPr>
        <p:spPr>
          <a:xfrm>
            <a:off x="437882" y="4372347"/>
            <a:ext cx="1060575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11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屋内, テーブル, 座る, 机 が含まれている画像&#10;&#10;自動的に生成された説明">
            <a:extLst>
              <a:ext uri="{FF2B5EF4-FFF2-40B4-BE49-F238E27FC236}">
                <a16:creationId xmlns:a16="http://schemas.microsoft.com/office/drawing/2014/main" id="{80EC827E-816A-EE9F-F5D8-3CD2626E1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82391"/>
            <a:ext cx="6096000" cy="4572000"/>
          </a:xfrm>
          <a:prstGeom prst="rect">
            <a:avLst/>
          </a:prstGeom>
        </p:spPr>
      </p:pic>
      <p:pic>
        <p:nvPicPr>
          <p:cNvPr id="7" name="図 6" descr="屋内, 座る, テーブル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2F8F376F-246D-EC65-EF5E-D1003E79B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391"/>
            <a:ext cx="6096000" cy="4572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48F701-4A40-8275-1074-B97DA2731EF3}"/>
              </a:ext>
            </a:extLst>
          </p:cNvPr>
          <p:cNvSpPr txBox="1"/>
          <p:nvPr/>
        </p:nvSpPr>
        <p:spPr>
          <a:xfrm>
            <a:off x="418563" y="257577"/>
            <a:ext cx="3039414" cy="36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Rect</a:t>
            </a:r>
            <a:r>
              <a:rPr lang="ja-JP" altLang="en-US" dirty="0"/>
              <a:t>後</a:t>
            </a:r>
            <a:endParaRPr kumimoji="1" lang="ja-JP" altLang="en-US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AC653DD6-F5B1-50A1-A75C-B896A8CEA536}"/>
              </a:ext>
            </a:extLst>
          </p:cNvPr>
          <p:cNvCxnSpPr/>
          <p:nvPr/>
        </p:nvCxnSpPr>
        <p:spPr>
          <a:xfrm>
            <a:off x="437882" y="2852649"/>
            <a:ext cx="1060575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07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ワイド画面</PresentationFormat>
  <Paragraphs>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湧士 田中</dc:creator>
  <cp:lastModifiedBy>湧士 田中</cp:lastModifiedBy>
  <cp:revision>1</cp:revision>
  <dcterms:created xsi:type="dcterms:W3CDTF">2024-08-04T11:58:20Z</dcterms:created>
  <dcterms:modified xsi:type="dcterms:W3CDTF">2024-08-04T12:04:32Z</dcterms:modified>
</cp:coreProperties>
</file>