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b"/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8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7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8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0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6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8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8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4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0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6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7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5400" b="1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048D694-1C8B-BD85-49FA-77843E5A81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0"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90804BE-B034-565C-191A-4C216BDAF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7"/>
            <a:ext cx="7534749" cy="3290107"/>
          </a:xfrm>
        </p:spPr>
        <p:txBody>
          <a:bodyPr anchor="t">
            <a:normAutofit/>
          </a:bodyPr>
          <a:lstStyle/>
          <a:p>
            <a:r>
              <a:rPr kumimoji="1" lang="ja-JP" altLang="en-US" sz="6000" dirty="0">
                <a:solidFill>
                  <a:srgbClr val="FFFFFF"/>
                </a:solidFill>
              </a:rPr>
              <a:t>スイム</a:t>
            </a:r>
            <a:br>
              <a:rPr kumimoji="1" lang="en-US" altLang="ja-JP" sz="6000" dirty="0">
                <a:solidFill>
                  <a:srgbClr val="FFFFFF"/>
                </a:solidFill>
              </a:rPr>
            </a:br>
            <a:r>
              <a:rPr kumimoji="1" lang="ja-JP" altLang="en-US" sz="6000" dirty="0">
                <a:solidFill>
                  <a:srgbClr val="FFFFFF"/>
                </a:solidFill>
              </a:rPr>
              <a:t>エクスペリエンス</a:t>
            </a:r>
            <a:br>
              <a:rPr kumimoji="1" lang="en-US" altLang="ja-JP" sz="6000" dirty="0">
                <a:solidFill>
                  <a:srgbClr val="FFFFFF"/>
                </a:solidFill>
              </a:rPr>
            </a:br>
            <a:r>
              <a:rPr kumimoji="1" lang="ja-JP" altLang="en-US" sz="6000" dirty="0">
                <a:solidFill>
                  <a:srgbClr val="FFFFFF"/>
                </a:solidFill>
              </a:rPr>
              <a:t>構想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23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5657A-AD2F-47B2-7BDB-750E2152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757183"/>
            <a:ext cx="11155680" cy="1463040"/>
          </a:xfrm>
        </p:spPr>
        <p:txBody>
          <a:bodyPr/>
          <a:lstStyle/>
          <a:p>
            <a:r>
              <a:rPr kumimoji="1" lang="en-US" altLang="ja-JP" dirty="0"/>
              <a:t>Swim Experience</a:t>
            </a:r>
            <a:br>
              <a:rPr kumimoji="1" lang="en-US" altLang="ja-JP" dirty="0"/>
            </a:br>
            <a:r>
              <a:rPr kumimoji="1" lang="ja-JP" altLang="en-US" dirty="0"/>
              <a:t>スイム・エクスペリエンス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B364DC-A253-6138-CE4B-D23876B9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2754114"/>
            <a:ext cx="11155680" cy="3767328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Swim Experience (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スイム・エクスペリエンス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エクスペリエンスとは、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一般的に「経験」や「体験」を意味する言葉ですが、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スイム・エクスペリエンスの活動は、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●「競泳を通じた人格形成」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●「戦略的な考えで、練習組み立てからレース展開まで、選手みずからできる選手の創出」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を方針として、競泳を愛する選手たちに、スイムエクスペリエンスの活動を通じて、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経験・体験し感じ捉えたことを活かして、人間として成長してほしいとの願いから名づけました。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90928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3F41D8A-4105-4FE4-AD16-D730B3891A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758" t="10733" r="10847" b="11594"/>
          <a:stretch/>
        </p:blipFill>
        <p:spPr>
          <a:xfrm>
            <a:off x="1430590" y="8363"/>
            <a:ext cx="9306234" cy="6842261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389241A5-77F0-91F9-F745-3778AFA6FDC2}"/>
              </a:ext>
            </a:extLst>
          </p:cNvPr>
          <p:cNvSpPr/>
          <p:nvPr/>
        </p:nvSpPr>
        <p:spPr>
          <a:xfrm>
            <a:off x="5432322" y="1629698"/>
            <a:ext cx="2590800" cy="1157748"/>
          </a:xfrm>
          <a:prstGeom prst="wedgeRoundRectCallout">
            <a:avLst>
              <a:gd name="adj1" fmla="val -99960"/>
              <a:gd name="adj2" fmla="val 175876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水泳をイメージして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ブルーにしてほしい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4537E2AA-284B-E89F-1496-759AAC14D66D}"/>
              </a:ext>
            </a:extLst>
          </p:cNvPr>
          <p:cNvSpPr/>
          <p:nvPr/>
        </p:nvSpPr>
        <p:spPr>
          <a:xfrm>
            <a:off x="567809" y="1957849"/>
            <a:ext cx="4505635" cy="626806"/>
          </a:xfrm>
          <a:prstGeom prst="wedgeRoundRectCallout">
            <a:avLst>
              <a:gd name="adj1" fmla="val 2395"/>
              <a:gd name="adj2" fmla="val 160200"/>
              <a:gd name="adj3" fmla="val 16667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スイムエクスペリエンスちゃん</a:t>
            </a:r>
            <a:endParaRPr kumimoji="1" lang="ja-JP" altLang="en-US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481A3257-A958-7F23-B324-62B2B6348A20}"/>
              </a:ext>
            </a:extLst>
          </p:cNvPr>
          <p:cNvSpPr/>
          <p:nvPr/>
        </p:nvSpPr>
        <p:spPr>
          <a:xfrm>
            <a:off x="6767051" y="2850126"/>
            <a:ext cx="2590800" cy="1157748"/>
          </a:xfrm>
          <a:prstGeom prst="wedgeRoundRectCallout">
            <a:avLst>
              <a:gd name="adj1" fmla="val -156886"/>
              <a:gd name="adj2" fmla="val 178424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ゴーグルを持っている</a:t>
            </a:r>
            <a:endParaRPr kumimoji="1" lang="en-US" altLang="ja-JP" dirty="0"/>
          </a:p>
          <a:p>
            <a:pPr algn="ctr"/>
            <a:r>
              <a:rPr lang="ja-JP" altLang="en-US" dirty="0"/>
              <a:t>またはかけている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9DC0DC33-3F55-F507-3AF6-8499E9AE8D46}"/>
              </a:ext>
            </a:extLst>
          </p:cNvPr>
          <p:cNvSpPr/>
          <p:nvPr/>
        </p:nvSpPr>
        <p:spPr>
          <a:xfrm>
            <a:off x="6249883" y="4408781"/>
            <a:ext cx="3048000" cy="1710814"/>
          </a:xfrm>
          <a:prstGeom prst="wedgeRoundRectCallout">
            <a:avLst>
              <a:gd name="adj1" fmla="val -121763"/>
              <a:gd name="adj2" fmla="val 37561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影で勝つために</a:t>
            </a:r>
            <a:endParaRPr lang="en-US" altLang="ja-JP" dirty="0"/>
          </a:p>
          <a:p>
            <a:pPr algn="ctr"/>
            <a:r>
              <a:rPr lang="ja-JP" altLang="en-US" dirty="0"/>
              <a:t>努力してる姿</a:t>
            </a:r>
            <a:endParaRPr lang="en-US" altLang="ja-JP" dirty="0"/>
          </a:p>
          <a:p>
            <a:pPr algn="ctr"/>
            <a:r>
              <a:rPr kumimoji="1" lang="ja-JP" altLang="en-US" dirty="0"/>
              <a:t>（グレー系で、戦略練ってる、またはイメトレの中で泳いでる姿）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39A2A3D-BAEE-E3BE-2654-886E33828AF6}"/>
              </a:ext>
            </a:extLst>
          </p:cNvPr>
          <p:cNvSpPr/>
          <p:nvPr/>
        </p:nvSpPr>
        <p:spPr>
          <a:xfrm>
            <a:off x="9982153" y="839674"/>
            <a:ext cx="2040193" cy="5850487"/>
          </a:xfrm>
          <a:prstGeom prst="wedgeRoundRectCallout">
            <a:avLst>
              <a:gd name="adj1" fmla="val -100087"/>
              <a:gd name="adj2" fmla="val 23331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C1E73851-570D-D708-6E04-6E321B019ED8}"/>
              </a:ext>
            </a:extLst>
          </p:cNvPr>
          <p:cNvSpPr/>
          <p:nvPr/>
        </p:nvSpPr>
        <p:spPr>
          <a:xfrm>
            <a:off x="6921910" y="110616"/>
            <a:ext cx="2040193" cy="538315"/>
          </a:xfrm>
          <a:prstGeom prst="wedgeRoundRectCallout">
            <a:avLst>
              <a:gd name="adj1" fmla="val -92858"/>
              <a:gd name="adj2" fmla="val 273303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要望書き出し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DA96EBC-D510-3EA9-0E35-B361BD67F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813" y="2519550"/>
            <a:ext cx="1823577" cy="197143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832C815-4825-965B-72BD-C539C1750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9813" y="1025948"/>
            <a:ext cx="1704874" cy="144488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06676E4-BE21-90F0-DE8B-E397E20AA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9854" y="4539706"/>
            <a:ext cx="1905000" cy="1905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486AE4-88F0-9714-3623-A0914730D2D8}"/>
              </a:ext>
            </a:extLst>
          </p:cNvPr>
          <p:cNvSpPr txBox="1"/>
          <p:nvPr/>
        </p:nvSpPr>
        <p:spPr>
          <a:xfrm>
            <a:off x="398206" y="379773"/>
            <a:ext cx="3440365" cy="9541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スイムエクスペリエンス</a:t>
            </a:r>
            <a:endParaRPr kumimoji="1"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キャラクターのイメージ</a:t>
            </a:r>
          </a:p>
        </p:txBody>
      </p:sp>
    </p:spTree>
    <p:extLst>
      <p:ext uri="{BB962C8B-B14F-4D97-AF65-F5344CB8AC3E}">
        <p14:creationId xmlns:p14="http://schemas.microsoft.com/office/powerpoint/2010/main" val="345298966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Yu Gothic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166</Words>
  <Application>Microsoft Office PowerPoint</Application>
  <PresentationFormat>ワイド画面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Meiryo UI</vt:lpstr>
      <vt:lpstr>Yu Gothic</vt:lpstr>
      <vt:lpstr>Yu Gothic Medium</vt:lpstr>
      <vt:lpstr>Arial</vt:lpstr>
      <vt:lpstr>GestaltVTI</vt:lpstr>
      <vt:lpstr>スイム エクスペリエンス 構想</vt:lpstr>
      <vt:lpstr>Swim Experience スイム・エクスペリエンス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雄嗣 大森</dc:creator>
  <cp:lastModifiedBy>雄嗣 大森</cp:lastModifiedBy>
  <cp:revision>3</cp:revision>
  <dcterms:created xsi:type="dcterms:W3CDTF">2025-05-14T04:26:09Z</dcterms:created>
  <dcterms:modified xsi:type="dcterms:W3CDTF">2025-05-22T23:09:51Z</dcterms:modified>
</cp:coreProperties>
</file>