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自己紹介です。妻と子供2人の4人家族です。</a:t>
            </a:r>
            <a:r>
              <a:rPr/>
              <a:t> </a:t>
            </a:r>
            <a:r>
              <a:rPr/>
              <a:t>漫画を読むのが好きです。</a:t>
            </a:r>
            <a:r>
              <a:rPr/>
              <a:t> </a:t>
            </a:r>
            <a:r>
              <a:rPr/>
              <a:t>クレジットカードは個人用と家族用の2つを所持していました。個人用は購入した物を妻に伝える必要はありません。2022年11月に解約しました。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漫画の衝動買いを改善しようとしました。</a:t>
            </a:r>
            <a:r>
              <a:rPr/>
              <a:t> </a:t>
            </a:r>
            <a:r>
              <a:rPr/>
              <a:t>改善する目的は、「なぜ買ってしまったのか」と後悔しないようにするためです。後悔を続けるとメンタル的に良くない気がします。</a:t>
            </a:r>
            <a:r>
              <a:rPr/>
              <a:t> </a:t>
            </a:r>
            <a:r>
              <a:rPr/>
              <a:t>漫画に費やす金額を減らすことが目的ではありません。本当に欲しいものなのならば、私にとっては許容できる金額です。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1つ目に試したことです。スマートフォンで漫画を読むことが多いので、Kindleアプリをアンインストールしました。</a:t>
            </a:r>
            <a:r>
              <a:rPr/>
              <a:t> </a:t>
            </a:r>
            <a:r>
              <a:rPr/>
              <a:t>しかし、すぐにインストールしてしまい、効果はありませんでした。</a:t>
            </a:r>
            <a:r>
              <a:rPr/>
              <a:t> </a:t>
            </a:r>
            <a:r>
              <a:rPr/>
              <a:t>漫画の続きが気になっているとき、「アプリのインストール」は購入を止めるハードルになりませんでした。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2つ目に試したことです。Amazonアカウントパスワードを変えてパスワードをスマートフォンに保存しなければ、一時的にKindleで漫画が読めなくなるので、Amazonアカウントのパスワードを変更しました。</a:t>
            </a:r>
            <a:r>
              <a:rPr/>
              <a:t> </a:t>
            </a:r>
            <a:r>
              <a:rPr/>
              <a:t>しかし、すぐにパスワードを再設定してしまい、効果はありませんでした。</a:t>
            </a:r>
            <a:r>
              <a:rPr/>
              <a:t> </a:t>
            </a:r>
            <a:r>
              <a:rPr/>
              <a:t>漫画の続きが気になっているとき、「パスワードの再設定」は購入を止めるハードルになりませんでした。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3つ目に試したことです。すぐに元通りにならない施策として、個人用クレジットカードを解約しました。</a:t>
            </a:r>
            <a:r>
              <a:rPr/>
              <a:t> </a:t>
            </a:r>
            <a:r>
              <a:rPr/>
              <a:t>これは効果がありました。個人用クレジットカード解約後は、漫画に費やした毎月の金額は5千円以下に収まっていました。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再び、月ごとのKindle漫画に費やした金額の折れ線グラフを表示します。</a:t>
            </a:r>
            <a:r>
              <a:rPr/>
              <a:t> </a:t>
            </a:r>
            <a:r>
              <a:rPr/>
              <a:t>2022年11月末に個人用クレジットカードを解約しました。</a:t>
            </a:r>
            <a:r>
              <a:rPr/>
              <a:t> </a:t>
            </a:r>
            <a:r>
              <a:rPr/>
              <a:t>解約後は解約前と比較すると、漫画に費やす金額が小さくなったことが分かります。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  <a:r>
              <a:rPr/>
              <a:t> </a:t>
            </a:r>
            <a:r>
              <a:rPr/>
              <a:t>個人用クレジットカードを解約したあとの、個人用に欲しいものを買うときは次なやり方になりました。</a:t>
            </a:r>
            <a:r>
              <a:rPr/>
              <a:t> </a:t>
            </a:r>
            <a:r>
              <a:rPr/>
              <a:t>物理店舗では現金で購入します。</a:t>
            </a:r>
            <a:r>
              <a:rPr/>
              <a:t> </a:t>
            </a:r>
            <a:r>
              <a:rPr/>
              <a:t>AmazonやGoogle</a:t>
            </a:r>
            <a:r>
              <a:rPr/>
              <a:t> </a:t>
            </a:r>
            <a:r>
              <a:rPr/>
              <a:t>Playでの買い物は、コンビニでギフトカードを必要な分だけ購入します。</a:t>
            </a:r>
            <a:r>
              <a:rPr/>
              <a:t> </a:t>
            </a:r>
            <a:r>
              <a:rPr/>
              <a:t>ギフトカードが使えないWebサービスでの買い物は、妻に許諾を得て家族用クレジットカードで購入します。そのあと、家族用の口座に現金を入金します。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家族用クレジットカードは利用できるので、生活に支障は出ませんでした。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個人用クレジットカードを解約したあとは、漫画の続きが気になってもギフトカードの残高がないため購入できません。</a:t>
            </a:r>
            <a:r>
              <a:rPr/>
              <a:t> </a:t>
            </a:r>
            <a:r>
              <a:rPr/>
              <a:t>なので、強制的に諦めることができます。</a:t>
            </a:r>
            <a:r>
              <a:rPr/>
              <a:t> </a:t>
            </a:r>
            <a:r>
              <a:rPr/>
              <a:t>次の日は、意外にも漫画の続きは気にならなくなります。</a:t>
            </a:r>
            <a:r>
              <a:rPr/>
              <a:t> </a:t>
            </a:r>
            <a:r>
              <a:rPr/>
              <a:t>もし次の日にギフトカードを買ってでも購入したい漫画は、きっと本当に欲しい漫画なので、後悔しないでしょう。このような買い物は許容することにします。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個人用クレジットカードを解約したあとの気持ちですが、精神的に楽になりました。</a:t>
            </a:r>
            <a:r>
              <a:rPr/>
              <a:t> </a:t>
            </a:r>
            <a:r>
              <a:rPr/>
              <a:t>「本当は買わない方がよいけど、続きが気になるから買いたい」という葛藤がなくなり、「衝動買いしてしまった」という後悔がなくなったためだと思います。</a:t>
            </a:r>
            <a:r>
              <a:rPr/>
              <a:t> </a:t>
            </a:r>
            <a:r>
              <a:rPr/>
              <a:t>ただし、解約した直後は「みんなが当たり前に使っているクレジットカードを、なぜ私はコントロールできないのだろうか」という劣等感を感じました。</a:t>
            </a:r>
            <a:r>
              <a:rPr/>
              <a:t> </a:t>
            </a:r>
            <a:r>
              <a:rPr/>
              <a:t>この劣等感に対しては、次のように考えるようにして対策しました。</a:t>
            </a:r>
            <a:r>
              <a:rPr/>
              <a:t> </a:t>
            </a:r>
            <a:r>
              <a:rPr/>
              <a:t>1つ目は「私はクレジットカードをコントロールできない意志が弱い人間です」と開き直るようにしました。</a:t>
            </a:r>
            <a:r>
              <a:rPr/>
              <a:t> </a:t>
            </a:r>
            <a:r>
              <a:rPr/>
              <a:t>2つ目は「私に衝動買いさせるのは、漫画が魅力的だからだ。この魅力に私は抗うことができない。」と他責で考えるようにしました。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個人用クレジットカードを解約することで、なぜ私は衝動買いを防ぐことができたのでしょうか？</a:t>
            </a:r>
            <a:r>
              <a:rPr/>
              <a:t> </a:t>
            </a:r>
            <a:r>
              <a:rPr/>
              <a:t>その要因を考えてみました。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1つ目は、ギフトカードを必要な分しか購入していないことです。たとえば常に1万円分の残高がある状態だと、衝動買いは防げなかったと思います。</a:t>
            </a:r>
            <a:r>
              <a:rPr/>
              <a:t> </a:t>
            </a:r>
            <a:r>
              <a:rPr/>
              <a:t>2つ目は、コンビニが我が家の近くになかったことです。徒歩5分圏内にコンビニがあったら、夜中にこっそりコンビニに行ってギフトカードを買っていたかもしれません。</a:t>
            </a:r>
            <a:r>
              <a:rPr/>
              <a:t> </a:t>
            </a:r>
            <a:r>
              <a:rPr/>
              <a:t>3つ目は、家族用クレジットカードがあるため、生活に支障が出なかったことです。独身だった場合、クレジットカードを解約すると生活に支障が出て、クレジットカードを再契約したかもしれません。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まとめです。</a:t>
            </a:r>
            <a:r>
              <a:rPr/>
              <a:t> </a:t>
            </a:r>
            <a:r>
              <a:rPr/>
              <a:t>個人用クレジットカードを解約したことで、Kindle漫画の買い過ぎを防ぐことができました。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この表は、年ごとのKindle漫画に費やした金額です。</a:t>
            </a:r>
            <a:r>
              <a:rPr/>
              <a:t> </a:t>
            </a:r>
            <a:r>
              <a:rPr/>
              <a:t>2022年は10万円以上費やしました。最もKindle漫画に費やした年でした。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  <a:r>
              <a:rPr/>
              <a:t> </a:t>
            </a:r>
            <a:r>
              <a:rPr/>
              <a:t>集計方法です。</a:t>
            </a:r>
            <a:r>
              <a:rPr/>
              <a:t> </a:t>
            </a:r>
            <a:r>
              <a:rPr/>
              <a:t>集計期間は2018年10月から2024年12月です。</a:t>
            </a:r>
            <a:r>
              <a:rPr/>
              <a:t> </a:t>
            </a:r>
            <a:r>
              <a:rPr/>
              <a:t>購入時の漫画の価格から金額を算出しました。実際に支払った金額ではありません。たとえばポイント割引は考慮していません。</a:t>
            </a:r>
            <a:r>
              <a:rPr/>
              <a:t> </a:t>
            </a:r>
            <a:r>
              <a:rPr/>
              <a:t>私にとって娯楽である漫画が集計対象です。技術書、小説、実用書などは私にとって娯楽ではなく勉強に近い感覚なので、除外しました。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月ごとのKindle漫画に費やした金額の折れ線グラフです。</a:t>
            </a:r>
            <a:r>
              <a:rPr/>
              <a:t> </a:t>
            </a:r>
            <a:r>
              <a:rPr/>
              <a:t>1か月に2万円以上費やした月が数回ありました。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1か月に2万円以上費やした月の具体的な金額と漫画の個数です。</a:t>
            </a:r>
            <a:r>
              <a:rPr/>
              <a:t> </a:t>
            </a:r>
            <a:r>
              <a:rPr/>
              <a:t>2022年6月から2022年11月に絞って、日ごとに確認してみましょう。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毎日漫画を買っているのではなく、ある日に1万円以上費やして、結果1か月に2万円以上漫画に費やしていました。</a:t>
            </a:r>
            <a:r>
              <a:rPr/>
              <a:t> </a:t>
            </a:r>
            <a:r>
              <a:rPr/>
              <a:t>では、1万円以上費やす日に、私はどのように行動しているのでしょうか？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skip</a:t>
            </a:r>
            <a:r>
              <a:rPr/>
              <a:t> </a:t>
            </a:r>
            <a:r>
              <a:rPr/>
              <a:t>漫画の続きが気になって衝動的に購入していました。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まず、1巻が無料の漫画を読みます。</a:t>
            </a:r>
            <a:r>
              <a:rPr/>
              <a:t> </a:t>
            </a:r>
            <a:r>
              <a:rPr/>
              <a:t>そして続きが気になり、2巻を購入して読みます。</a:t>
            </a:r>
            <a:r>
              <a:rPr/>
              <a:t> </a:t>
            </a:r>
            <a:r>
              <a:rPr/>
              <a:t>さらに続きが気になり、3巻を購入して読みます。</a:t>
            </a:r>
            <a:r>
              <a:rPr/>
              <a:t> </a:t>
            </a:r>
            <a:r>
              <a:rPr/>
              <a:t>これを繰り返して、タイムリミットが来たら読むをやめます。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衝動的に漫画を購入してまうと、どうなるのでしょうか？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まず買った漫画は1回しか読みません。また一気に読むため内容も思い出せません。</a:t>
            </a:r>
            <a:r>
              <a:rPr/>
              <a:t> </a:t>
            </a:r>
            <a:r>
              <a:rPr/>
              <a:t>そして、「なぜこの漫画を買ってしまったのだろうか。もっと他に買いたい漫画があったのに」と後悔します。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Kindle漫画の買い過ぎを防ぐため個人用クレジットカードを解約しました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yuji38kwmt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衝動的に漫画を購入した後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買った漫画は1回しか読まない</a:t>
            </a:r>
          </a:p>
          <a:p>
            <a:pPr lvl="1"/>
            <a:r>
              <a:rPr/>
              <a:t>一気に読んだだめ、漫画の内容が思い出せない</a:t>
            </a:r>
          </a:p>
          <a:p>
            <a:pPr lvl="1"/>
            <a:r>
              <a:rPr/>
              <a:t>「なぜこの漫画を買ってしまったのだろうか。もっと他に買いたい漫画があったのに…」と後悔する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漫画の衝動買いを改善する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改善する目的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「なぜ買ってしまったのか」と後悔しないようにするため</a:t>
            </a:r>
          </a:p>
          <a:p>
            <a:pPr lvl="2"/>
            <a:r>
              <a:rPr/>
              <a:t>後悔を続けるとメンタル的に良くない（気がする）</a:t>
            </a:r>
          </a:p>
          <a:p>
            <a:pPr lvl="1"/>
            <a:r>
              <a:rPr/>
              <a:t>漫画に費やす金額を減らすことが目的ではない</a:t>
            </a:r>
          </a:p>
          <a:p>
            <a:pPr lvl="2"/>
            <a:r>
              <a:rPr/>
              <a:t>本当に欲しいものなのならば、許容できる金額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試したこと1：スマートフォンのKindleアプリをアンインストール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スマートフォンで漫画を読むことが多いので、Kindleアプリをアンインストールした。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結果</a:t>
            </a:r>
          </a:p>
          <a:p>
            <a:pPr lvl="1"/>
            <a:r>
              <a:rPr/>
              <a:t>すぐにインストールしてしまい、効果はなかった</a:t>
            </a:r>
          </a:p>
          <a:p>
            <a:pPr lvl="1"/>
            <a:r>
              <a:rPr/>
              <a:t>漫画の続きが気になっているとき、「アプリのインストール」は購入を止めるハードルにならなかった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試したこと2：Amazonアカウントのパスワード変更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パスワードを変えてパスワードをスマートフォンに保存しなければ、一時的にKindleで漫画が読めなくなるので、パスワードを変更した。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結果</a:t>
            </a:r>
          </a:p>
          <a:p>
            <a:pPr lvl="1"/>
            <a:r>
              <a:rPr/>
              <a:t>すぐにパスワードを再設定してしまい、効果はなかった</a:t>
            </a:r>
          </a:p>
          <a:p>
            <a:pPr lvl="1"/>
            <a:r>
              <a:rPr/>
              <a:t>漫画の続きが気になっているとき、「パスワードの再設定」は購入を止めるハードルにならなかった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試したこと3：個人用クレジットカードの解約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アプリのアンインストールもパスワードの変更も、数分あれば元通りになる。 すぐに元通りにならない施策として、個人用クレジットカードを解約した。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結果</a:t>
            </a:r>
          </a:p>
          <a:p>
            <a:pPr lvl="1"/>
            <a:r>
              <a:rPr/>
              <a:t>効果があった（後述参照）</a:t>
            </a:r>
          </a:p>
          <a:p>
            <a:pPr lvl="1"/>
            <a:r>
              <a:rPr/>
              <a:t>個人用クレジットカード解約後は、漫画に費やした毎月の金額は5千円以下に収まっていた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月ごとのKindle漫画に費やした金額（再掲）</a:t>
            </a:r>
          </a:p>
        </p:txBody>
      </p:sp>
      <p:pic>
        <p:nvPicPr>
          <p:cNvPr descr="img/折れ線グラフ-月ごとの購入価格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個人用クレジットカードを解約したあとの生活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個人用に欲しいものを買うとき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AmazonやGoogle Playでの買い物は、コンビニでギフトカードを必要な分だけ購入する</a:t>
            </a:r>
          </a:p>
          <a:p>
            <a:pPr lvl="1"/>
            <a:r>
              <a:rPr/>
              <a:t>ギフトカードが使えないWebサービス（Adobeライセンスなど）での買い物は、妻に許諾を得て家族用クレジットカードで購入する。そのあと、家族用の口座に現金を入金する。</a:t>
            </a:r>
          </a:p>
          <a:p>
            <a:pPr lvl="1"/>
            <a:r>
              <a:rPr/>
              <a:t>物理店舗では現金で購入する</a:t>
            </a:r>
          </a:p>
          <a:p>
            <a:pPr lvl="0" marL="0" indent="0">
              <a:buNone/>
            </a:pPr>
            <a:r>
              <a:rPr/>
              <a:t>家族用クレジットカードは利用できるので、生活に支障は出なかった。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漫画の続きが気になったときの行動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漫画の続きが気になる</a:t>
            </a:r>
          </a:p>
          <a:p>
            <a:pPr lvl="1">
              <a:buAutoNum type="arabicPeriod"/>
            </a:pPr>
            <a:r>
              <a:rPr/>
              <a:t>ギフトカードの残高がないため、購入できない</a:t>
            </a:r>
          </a:p>
          <a:p>
            <a:pPr lvl="1">
              <a:buAutoNum type="arabicPeriod"/>
            </a:pPr>
            <a:r>
              <a:rPr/>
              <a:t>諦める</a:t>
            </a:r>
          </a:p>
          <a:p>
            <a:pPr lvl="1">
              <a:buAutoNum type="arabicPeriod"/>
            </a:pPr>
            <a:r>
              <a:rPr/>
              <a:t>次の日、漫画の続きが気にならなくなる</a:t>
            </a:r>
          </a:p>
          <a:p>
            <a:pPr lvl="0" marL="0" indent="0">
              <a:buNone/>
            </a:pPr>
            <a:r>
              <a:rPr/>
              <a:t>次の日にギフトカードを買ってでも購入したい漫画は、きっと本当に欲しい漫画なので、後悔しないだろう。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自己紹介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妻、子供2人（3歳, 1歳）の4人家族</a:t>
            </a:r>
          </a:p>
          <a:p>
            <a:pPr lvl="1"/>
            <a:r>
              <a:rPr/>
              <a:t>漫画を読むのが好き</a:t>
            </a:r>
          </a:p>
          <a:p>
            <a:pPr lvl="2"/>
            <a:r>
              <a:rPr/>
              <a:t>2018年10月から物理本の購入をやめてKindle本を購入するようになった</a:t>
            </a:r>
          </a:p>
          <a:p>
            <a:pPr lvl="1"/>
            <a:r>
              <a:rPr/>
              <a:t>所持していたクレジットカード</a:t>
            </a:r>
          </a:p>
          <a:p>
            <a:pPr lvl="2"/>
            <a:r>
              <a:rPr/>
              <a:t>個人用：引き落とし口座は私自身の口座。購入物を妻に伝える必要なし。2022年11月に解約。</a:t>
            </a:r>
          </a:p>
          <a:p>
            <a:pPr lvl="2"/>
            <a:r>
              <a:rPr/>
              <a:t>家族用：引き落とし口座は家族用の口座。購入物を妻に伝える必要あり。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気持ち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精神的に楽になった</a:t>
            </a:r>
          </a:p>
          <a:p>
            <a:pPr lvl="2"/>
            <a:r>
              <a:rPr/>
              <a:t>「本当は買わない方がよいけど、続きが気になるから買いたい」という葛藤がなくなった</a:t>
            </a:r>
          </a:p>
          <a:p>
            <a:pPr lvl="2"/>
            <a:r>
              <a:rPr/>
              <a:t>「衝動買いしてしまった」という後悔がなくなった</a:t>
            </a:r>
          </a:p>
          <a:p>
            <a:pPr lvl="1"/>
            <a:r>
              <a:rPr/>
              <a:t>解約した直後は「みんなが当たり前に使っているクレジットカードを私はコントロールできない」という劣等感を感じた</a:t>
            </a:r>
          </a:p>
          <a:p>
            <a:pPr lvl="2"/>
            <a:r>
              <a:rPr/>
              <a:t>対策：「私はクレジットカードをコントロールできない意志が弱い人間です」と開き直った</a:t>
            </a:r>
          </a:p>
          <a:p>
            <a:pPr lvl="2"/>
            <a:r>
              <a:rPr/>
              <a:t>対策：「私に衝動買いさせるのは、漫画が魅力的だから」と他責で考えた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衝動買いを防ぐごとができた要因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ギフトカードを必要な分しか購入していない</a:t>
            </a:r>
          </a:p>
          <a:p>
            <a:pPr lvl="2"/>
            <a:r>
              <a:rPr/>
              <a:t>常に1万円分の残高がある状態だと、防げなかっただろう</a:t>
            </a:r>
          </a:p>
          <a:p>
            <a:pPr lvl="1"/>
            <a:r>
              <a:rPr/>
              <a:t>最寄りのコンビニまで徒歩20分かかる</a:t>
            </a:r>
          </a:p>
          <a:p>
            <a:pPr lvl="2"/>
            <a:r>
              <a:rPr/>
              <a:t>徒歩5分圏内にコンビニがあったら、夜中にこっそりコンビニに行ってギフトカードを買っていたかもしれない</a:t>
            </a:r>
          </a:p>
          <a:p>
            <a:pPr lvl="1"/>
            <a:r>
              <a:rPr/>
              <a:t>家族用クレジットカードがあるため、生活に支障が出ない</a:t>
            </a:r>
          </a:p>
          <a:p>
            <a:pPr lvl="2"/>
            <a:r>
              <a:rPr/>
              <a:t>独身だった場合、クレジットカードを解約すると生活に支障が出て、再契約したかもしれない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個人用クレジットカードを解約して、Kindle漫画の買い過ぎを防ぐことができた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補足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Kindle漫画の購入履歴データをGitHubに置いた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元通りになるきっかけ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以下のようなことが起きたら、私はきっと元の状態戻るでしょう。</a:t>
            </a:r>
          </a:p>
          <a:p>
            <a:pPr lvl="1"/>
            <a:r>
              <a:rPr/>
              <a:t>Amazonのギフトカードがコンビニからなくなる</a:t>
            </a:r>
          </a:p>
          <a:p>
            <a:pPr lvl="1"/>
            <a:r>
              <a:rPr/>
              <a:t>自宅の近くにコンビニができる</a:t>
            </a:r>
          </a:p>
          <a:p>
            <a:pPr lvl="1"/>
            <a:r>
              <a:rPr/>
              <a:t>「以前よりも意志が強くなったから、クレジットカードを適切に使えると思う」という自身が生まれ、くれっじとカードを再契約する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没施策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思いついたけど試さなかったこと</a:t>
            </a:r>
          </a:p>
          <a:p>
            <a:pPr lvl="1"/>
            <a:r>
              <a:rPr/>
              <a:t>Amazonアカウントの削除</a:t>
            </a:r>
          </a:p>
          <a:p>
            <a:pPr lvl="2"/>
            <a:r>
              <a:rPr/>
              <a:t>Amazonアカウントがなくなれば、もう漫画を購入することはないだろうと考えた</a:t>
            </a:r>
          </a:p>
          <a:p>
            <a:pPr lvl="2"/>
            <a:r>
              <a:rPr/>
              <a:t>過去に購入した漫画が一切読めなくなるのはつらいので、やめた</a:t>
            </a:r>
          </a:p>
          <a:p>
            <a:pPr lvl="1"/>
            <a:r>
              <a:rPr/>
              <a:t>インターネット回線の解約</a:t>
            </a:r>
          </a:p>
          <a:p>
            <a:pPr lvl="2"/>
            <a:r>
              <a:rPr/>
              <a:t>インターネットが使えないと仕事ができない</a:t>
            </a:r>
          </a:p>
          <a:p>
            <a:pPr lvl="1"/>
            <a:r>
              <a:rPr/>
              <a:t>スマートフォンの廃棄</a:t>
            </a:r>
          </a:p>
          <a:p>
            <a:pPr lvl="2"/>
            <a:r>
              <a:rPr/>
              <a:t>スマートフォンありきの世界なので、現代社会を生きられない。。。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私は依存症？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依存症の定義</a:t>
            </a:r>
          </a:p>
          <a:p>
            <a:pPr lvl="0" marL="1270000" indent="0">
              <a:buNone/>
            </a:pPr>
            <a:r>
              <a:rPr sz="2000"/>
              <a:t>人が「依存」する対象は様々ですが、代表的なものに、アルコール・薬物・ギャンブル等があります。 このような特定の物質や行為・過程に対して、やめたくても、やめられない</a:t>
            </a:r>
            <a:r>
              <a:rPr sz="2000" b="1"/>
              <a:t>ほどほど</a:t>
            </a:r>
            <a:r>
              <a:rPr sz="2000"/>
              <a:t>にできない状態をいわゆる依存症といいます。</a:t>
            </a:r>
          </a:p>
          <a:p>
            <a:pPr lvl="0" marL="0" indent="0">
              <a:buNone/>
            </a:pPr>
            <a:r>
              <a:rPr/>
              <a:t>https://www.mhlw.go.jp/stf/seisakunitsuite/bunya/0000149274.html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依存症の解決方法</a:t>
            </a:r>
          </a:p>
          <a:p>
            <a:pPr lvl="0" marL="0" indent="0">
              <a:buNone/>
            </a:pPr>
            <a:r>
              <a:rPr/>
              <a:t>「止め続ける」。 アルコール依存症の場合は、少量にするのでなく断酒すること。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依存症の解決方法</a:t>
            </a:r>
          </a:p>
          <a:p>
            <a:pPr lvl="0" marL="0" indent="0">
              <a:buNone/>
            </a:pPr>
            <a:r>
              <a:rPr/>
              <a:t>私を「漫画依存症」だと仮定すると、本当は漫画断ちしなくてはいけない。 でも、漫画を断つには、インターネット回線を解約したり、スマートフォンを持たない生活にする必要がある。 現代社会でこれできる？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Kindle漫画に費やした金額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年ごとのKindle漫画に費やした金額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個数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2018年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¥15,318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2019年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¥32,893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2020年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¥77,584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2021年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¥66,827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¥104,064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2023年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¥11,780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2024年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¥14,297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合計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¥322,763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集計方法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集計期間：2018年10月～2024年12月</a:t>
            </a:r>
          </a:p>
          <a:p>
            <a:pPr lvl="1"/>
            <a:r>
              <a:rPr/>
              <a:t>購入時の漫画の価格から金額を算出。実際に支払った金額ではない。</a:t>
            </a:r>
          </a:p>
          <a:p>
            <a:pPr lvl="2"/>
            <a:r>
              <a:rPr/>
              <a:t>ポイントによる割引は考慮していない</a:t>
            </a:r>
          </a:p>
          <a:p>
            <a:pPr lvl="1"/>
            <a:r>
              <a:rPr/>
              <a:t>技術書、小説、実用書は含めていない</a:t>
            </a:r>
          </a:p>
          <a:p>
            <a:pPr lvl="2"/>
            <a:r>
              <a:rPr/>
              <a:t>私にとって娯楽である漫画が集計対象</a:t>
            </a:r>
          </a:p>
          <a:p>
            <a:pPr lvl="2"/>
            <a:r>
              <a:rPr/>
              <a:t>小説は私にとって娯楽ではなく勉強に近い感覚</a:t>
            </a:r>
          </a:p>
          <a:p>
            <a:pPr lvl="1"/>
            <a:r>
              <a:rPr/>
              <a:t>Kindle Unlimitedは1冊の漫画とみなす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月ごとのKindle漫画に費やした金額</a:t>
            </a:r>
          </a:p>
        </p:txBody>
      </p:sp>
      <p:pic>
        <p:nvPicPr>
          <p:cNvPr descr="img/折れ線グラフ-月ごとの購入価格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2万円以上費やした月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個数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2020/07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25,370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2021/03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23,711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2022/06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34,625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2022/10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20,277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2022/11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25,936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日ごとのKindle漫画に費やした金額</a:t>
            </a:r>
          </a:p>
        </p:txBody>
      </p:sp>
      <p:pic>
        <p:nvPicPr>
          <p:cNvPr descr="img/折れ線グラフ-日ごとの購入価格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708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数冊以上の漫画を購入した日の行動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漫画の続きが気になって衝動的に購入していた</a:t>
            </a:r>
          </a:p>
          <a:p>
            <a:pPr lvl="1">
              <a:buAutoNum type="arabicPeriod"/>
            </a:pPr>
            <a:r>
              <a:rPr/>
              <a:t>1巻が無料の漫画を読む</a:t>
            </a:r>
          </a:p>
          <a:p>
            <a:pPr lvl="1">
              <a:buAutoNum type="arabicPeriod"/>
            </a:pPr>
            <a:r>
              <a:rPr/>
              <a:t>続きが気にになって、2巻を購入して読む</a:t>
            </a:r>
          </a:p>
          <a:p>
            <a:pPr lvl="1">
              <a:buAutoNum type="arabicPeriod"/>
            </a:pPr>
            <a:r>
              <a:rPr/>
              <a:t>続きが気にになって、3巻を購入して読む</a:t>
            </a:r>
          </a:p>
          <a:p>
            <a:pPr lvl="1">
              <a:buAutoNum type="arabicPeriod"/>
            </a:pPr>
            <a:r>
              <a:rPr/>
              <a:t>…</a:t>
            </a:r>
          </a:p>
          <a:p>
            <a:pPr lvl="1">
              <a:buAutoNum type="arabicPeriod"/>
            </a:pPr>
            <a:r>
              <a:rPr/>
              <a:t>タイムリミットが来たら読むのを止める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Kindle漫画の買い過ぎを防ぐため個人用クレジットカードを解約しました</dc:title>
  <dc:creator>yuji38kwmt</dc:creator>
  <cp:keywords/>
  <dcterms:created xsi:type="dcterms:W3CDTF">2025-01-17T04:51:59Z</dcterms:created>
  <dcterms:modified xsi:type="dcterms:W3CDTF">2025-01-17T04:51:59Z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2024-01-18</vt:lpwstr>
  </property>
</Properties>
</file>