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28F85-EA6D-48F9-B98C-AA4ACE506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9AD6FA-5F49-4E7F-A83A-FAA19BB2F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B2525-49D2-4EB7-A676-B8073957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671705-3B62-4A3F-9C47-7469452A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409C7-734B-422B-95F3-93226392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8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E29A-3F5D-41CC-BF35-A106FD0D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C4DDFC-DDD8-4F91-97DA-EF15B265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55A3D-1747-4558-B5B2-9754B033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9E5DF-8D08-4622-85E0-09D0B41E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26D72-51EB-435A-BCD1-5500F74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A8A157-8D46-4FC5-A166-17F2DD00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75F522-BFE4-409F-8ECE-D5932017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0D2AE-26FA-4F86-B047-66C7D28F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BE5BD5-9AEE-4597-9B1C-693D6CC2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06140-B85F-436B-846C-9A79B259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36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75749-761E-44FB-8E46-E81726D7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69083-DFC6-4CFB-96A8-119FC30A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82ECD-457D-4219-88D1-7252914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13FE2-D826-465E-85CB-BE05AEF6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649A0-F9C6-46A1-A652-8D93071D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9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08E82-8379-4C53-BFBD-825D11FE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9A124D-308C-4622-A424-D78A3290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454BD-AD23-4144-88D0-1E3BFDC2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EA53A-2ABD-4A2C-9496-762087D1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87D88-F977-49A9-8817-52743F0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7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64471-8CBB-476A-A8C1-FF083EA8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FF67A-519F-41F1-8D75-AD44CE346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40D722-B041-481A-8114-0AAC22CFC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0F22EB-8964-4154-956A-614C1CD1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17D88D-E11C-4477-9AA8-48BE175D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BBF48-CD31-4140-8EB1-F7B2134B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8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1BEE5-7B44-4417-9500-68DB550F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2212D-8248-4CCD-85A8-FEE6F9AD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42D9B4-401F-4DCB-AFD7-505F21B9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A25898-E1EA-4D61-8023-2A2275ED1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1AC5D5-8EB7-44A4-8200-FE8DD472A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89A17D-95FF-4BDA-89AA-C8D20F21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614401-5A83-47C3-BDC0-9A098450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2C2B6-A949-4A80-9708-898EB1CE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2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D84C8-9905-4EE1-8405-03C10408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66E4E5-39EF-4E26-96EA-940579FB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E7D5B4-D142-4A08-A138-0B4D6375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5D91D9-37F6-4777-AFAE-E3948A46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4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89F90D-693A-4805-AE93-EB2ADFC8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90ECB6-0FA2-454C-8CBC-C2848689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2A4366-B5EF-4E66-8B52-CCED9DD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9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60313-5EA7-4CD6-91A1-C43C1607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CBBD0-62E9-436B-8E4F-610935D8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4E1F7-D101-411B-A325-B380D460A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ECE03-C42B-4F84-B1F5-C55B9EE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6C914C-BAC8-4E10-8D81-1BE4C6DA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16DEA-95EF-4BDB-B8FD-77A2FF93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7265A-F49C-472D-8B2B-F84DAEDC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D8BC81-1928-4648-87ED-8D68F540F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E1CA6-29DF-435F-A94A-1DB007A07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32A82-D369-49A3-97EB-DDD1ECC4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5B461-CC45-4E23-978B-89E801CA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33B775-7F43-49DB-AAA7-63B0CF67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0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42D7E4-2D22-4101-9A01-10F8AF4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F99FAA-8488-4D09-9DE6-493B4A5A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46DFBE-0295-4280-8F86-0E4A218E9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CC53-B052-4CF2-B3C8-C878BE1E8D69}" type="datetimeFigureOut">
              <a:rPr kumimoji="1" lang="ja-JP" altLang="en-US" smtClean="0"/>
              <a:t>2020/8/10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EE3E3-EE15-47DD-B908-FDCB02A9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648A93-B536-4728-A6B5-2C131DF81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3144-E89F-4D47-B948-13C65E536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8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4D522-F161-4BAB-8D1F-01B5BC6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No1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930BA8-46A6-41BF-BB07-E8346E5ACA5E}"/>
              </a:ext>
            </a:extLst>
          </p:cNvPr>
          <p:cNvSpPr/>
          <p:nvPr/>
        </p:nvSpPr>
        <p:spPr>
          <a:xfrm>
            <a:off x="4889633" y="2957678"/>
            <a:ext cx="1732547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33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0369E-8E7F-4098-AB9F-178CC2E3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No2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D29F89-C50D-491C-B53A-A42529857B7C}"/>
              </a:ext>
            </a:extLst>
          </p:cNvPr>
          <p:cNvSpPr/>
          <p:nvPr/>
        </p:nvSpPr>
        <p:spPr>
          <a:xfrm>
            <a:off x="4889633" y="2957678"/>
            <a:ext cx="1732547" cy="1325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No1</vt:lpstr>
      <vt:lpstr>No2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2020-08-10T03:13:35Z</dcterms:created>
  <dcterms:modified xsi:type="dcterms:W3CDTF">2020-08-10T03:58:21Z</dcterms:modified>
</cp:coreProperties>
</file>