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7" r:id="rId1"/>
    <p:sldMasterId id="2147484781" r:id="rId2"/>
    <p:sldMasterId id="2147485870" r:id="rId3"/>
  </p:sldMasterIdLst>
  <p:notesMasterIdLst>
    <p:notesMasterId r:id="rId5"/>
  </p:notesMasterIdLst>
  <p:handoutMasterIdLst>
    <p:handoutMasterId r:id="rId6"/>
  </p:handoutMasterIdLst>
  <p:sldIdLst>
    <p:sldId id="447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B1C3DB"/>
    <a:srgbClr val="D6DFEC"/>
    <a:srgbClr val="D9E2E4"/>
    <a:srgbClr val="B3C5DC"/>
    <a:srgbClr val="B5C6DD"/>
    <a:srgbClr val="281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70" autoAdjust="0"/>
  </p:normalViewPr>
  <p:slideViewPr>
    <p:cSldViewPr snapToGrid="0" snapToObjects="1"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92" d="100"/>
        <a:sy n="192" d="100"/>
      </p:scale>
      <p:origin x="0" y="12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E6A51D7-B457-414F-BA72-FB796748A92B}" type="datetime1">
              <a:rPr lang="en-US" altLang="zh-CN"/>
              <a:pPr>
                <a:defRPr/>
              </a:pPr>
              <a:t>9/11/2017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1BC2DDC-A5FD-46D0-A4EB-F2D08E3DB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C9CE58-10C9-460C-A04F-29DD125522E7}" type="datetime1">
              <a:rPr lang="en-US" altLang="zh-CN"/>
              <a:pPr>
                <a:defRPr/>
              </a:pPr>
              <a:t>9/11/2017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9FB9378-7119-42D7-9041-957DBEE50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MS PGothic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eckersAltFinal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TER_4C_TAG 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67400"/>
            <a:ext cx="17637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362200"/>
            <a:ext cx="6858000" cy="1905000"/>
          </a:xfrm>
          <a:extLst>
            <a:ext uri="{909E8E84-426E-40dd-AFC4-6F175D3DCCD1}"/>
          </a:extLst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965200"/>
            <a:ext cx="6858000" cy="1066800"/>
          </a:xfrm>
          <a:extLst>
            <a:ext uri="{909E8E84-426E-40dd-AFC4-6F175D3DCCD1}"/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06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341B010F-492E-4F18-8985-7CC5CA469E95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7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78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2D77B361-D309-4C5D-A041-3334E5FBAF6C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7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529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81E4898B-AE7F-425B-A6F0-E040AC619A55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8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91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91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1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5400" y="6624638"/>
            <a:ext cx="11350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>
              <a:defRPr/>
            </a:pPr>
            <a:fld id="{B4B32E68-9158-4583-95F7-975CE2147D1C}" type="slidenum">
              <a:rPr kumimoji="1" lang="zh-CN" altLang="en-US" sz="800" smtClean="0">
                <a:solidFill>
                  <a:srgbClr val="000000"/>
                </a:solidFill>
                <a:ea typeface="宋体" panose="02010600030101010101" pitchFamily="2" charset="-122"/>
              </a:rPr>
              <a:pPr defTabSz="914400" eaLnBrk="1" hangingPunct="1">
                <a:defRPr/>
              </a:pPr>
              <a:t>‹#›</a:t>
            </a:fld>
            <a:r>
              <a:rPr kumimoji="1" lang="en-US" altLang="zh-CN" sz="800">
                <a:solidFill>
                  <a:srgbClr val="000000"/>
                </a:solidFill>
                <a:ea typeface="宋体" panose="02010600030101010101" pitchFamily="2" charset="-122"/>
              </a:rPr>
              <a:t>  &gt;  </a:t>
            </a:r>
            <a:fld id="{2312669E-307A-4515-AAA4-BDCCD0828149}" type="datetime1">
              <a:rPr kumimoji="1" lang="en-US" altLang="zh-CN" sz="800" smtClean="0">
                <a:solidFill>
                  <a:srgbClr val="000000"/>
                </a:solidFill>
                <a:ea typeface="宋体" panose="02010600030101010101" pitchFamily="2" charset="-122"/>
              </a:rPr>
              <a:pPr defTabSz="914400" eaLnBrk="1" hangingPunct="1">
                <a:defRPr/>
              </a:pPr>
              <a:t>9/11/2017</a:t>
            </a:fld>
            <a:endParaRPr kumimoji="1" lang="en-US" altLang="zh-CN" sz="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7" name="Picture 15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8654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383338" y="4968875"/>
            <a:ext cx="2463800" cy="806450"/>
          </a:xfrm>
          <a:prstGeom prst="rect">
            <a:avLst/>
          </a:prstGeom>
          <a:gradFill>
            <a:gsLst>
              <a:gs pos="1000">
                <a:schemeClr val="accent1">
                  <a:lumMod val="50000"/>
                </a:schemeClr>
              </a:gs>
              <a:gs pos="18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Right Triangle 8"/>
          <p:cNvSpPr/>
          <p:nvPr/>
        </p:nvSpPr>
        <p:spPr>
          <a:xfrm flipV="1">
            <a:off x="6383338" y="5545138"/>
            <a:ext cx="304800" cy="230187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7" name="Picture 11" descr="GettyImages_127544685_ppt-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r="1399"/>
          <a:stretch>
            <a:fillRect/>
          </a:stretch>
        </p:blipFill>
        <p:spPr bwMode="auto">
          <a:xfrm>
            <a:off x="212725" y="163513"/>
            <a:ext cx="617855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/>
          <p:nvPr/>
        </p:nvSpPr>
        <p:spPr>
          <a:xfrm>
            <a:off x="409575" y="3606800"/>
            <a:ext cx="6278563" cy="19383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9" name="Picture 13" descr="TDC_BDP_Horiz2_Rever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154613"/>
            <a:ext cx="1711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959" y="3606800"/>
            <a:ext cx="5736773" cy="978695"/>
          </a:xfrm>
        </p:spPr>
        <p:txBody>
          <a:bodyPr>
            <a:noAutofit/>
          </a:bodyPr>
          <a:lstStyle>
            <a:lvl1pPr algn="l">
              <a:defRPr sz="2800" b="0" i="0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959" y="4585496"/>
            <a:ext cx="5736772" cy="85226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657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5" name="Right Triangle 7"/>
          <p:cNvSpPr/>
          <p:nvPr/>
        </p:nvSpPr>
        <p:spPr>
          <a:xfrm flipV="1">
            <a:off x="6383338" y="5545138"/>
            <a:ext cx="304800" cy="230187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528638" y="860425"/>
            <a:ext cx="8158162" cy="5489575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247650" y="306388"/>
            <a:ext cx="3408363" cy="971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ight Triangle 10"/>
          <p:cNvSpPr/>
          <p:nvPr/>
        </p:nvSpPr>
        <p:spPr>
          <a:xfrm flipH="1" flipV="1">
            <a:off x="247650" y="1277938"/>
            <a:ext cx="280988" cy="230187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9" name="Picture 13" descr="TDC_BDP_Horiz2_Rever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52438"/>
            <a:ext cx="25812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487" y="2352410"/>
            <a:ext cx="6233451" cy="1082450"/>
          </a:xfrm>
        </p:spPr>
        <p:txBody>
          <a:bodyPr anchor="b">
            <a:noAutofit/>
          </a:bodyPr>
          <a:lstStyle>
            <a:lvl1pPr algn="l">
              <a:defRPr sz="2800" b="0" i="0" cap="all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486" y="3434860"/>
            <a:ext cx="6233451" cy="19859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0864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6383338" y="1127125"/>
            <a:ext cx="2463800" cy="806450"/>
          </a:xfrm>
          <a:prstGeom prst="rect">
            <a:avLst/>
          </a:prstGeom>
          <a:gradFill>
            <a:gsLst>
              <a:gs pos="1000">
                <a:schemeClr val="accent1">
                  <a:lumMod val="50000"/>
                </a:schemeClr>
              </a:gs>
              <a:gs pos="18000">
                <a:schemeClr val="accent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" name="Right Triangle 8"/>
          <p:cNvSpPr/>
          <p:nvPr/>
        </p:nvSpPr>
        <p:spPr>
          <a:xfrm flipV="1">
            <a:off x="6383338" y="1703388"/>
            <a:ext cx="304800" cy="230187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409575" y="827088"/>
            <a:ext cx="6278563" cy="8763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7" name="Picture 10" descr="TDC_BDP_Horiz2_Rever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312863"/>
            <a:ext cx="1711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698500" y="827088"/>
            <a:ext cx="5737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prstClr val="white"/>
                </a:solidFill>
                <a:latin typeface="Verdana" charset="0"/>
                <a:cs typeface="Verdana" charset="0"/>
              </a:rPr>
              <a:t>CLICK TO EDIT CHAPTER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25626"/>
            <a:ext cx="5402262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4"/>
                </a:solidFill>
                <a:latin typeface="Verdana"/>
                <a:cs typeface="Verdan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>
                <a:solidFill>
                  <a:srgbClr val="A5A6A5"/>
                </a:solidFill>
              </a:defRPr>
            </a:lvl1pPr>
          </a:lstStyle>
          <a:p>
            <a:pPr>
              <a:defRPr/>
            </a:pPr>
            <a:fld id="{16A08BD2-CD8A-4582-BA08-B9BF6B444868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632200" cy="365125"/>
          </a:xfrm>
        </p:spPr>
        <p:txBody>
          <a:bodyPr/>
          <a:lstStyle>
            <a:lvl1pPr defTabSz="457200">
              <a:defRPr>
                <a:solidFill>
                  <a:srgbClr val="A5A6A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57825" y="6356350"/>
            <a:ext cx="666750" cy="365125"/>
          </a:xfrm>
        </p:spPr>
        <p:txBody>
          <a:bodyPr/>
          <a:lstStyle>
            <a:lvl1pPr defTabSz="457200">
              <a:defRPr smtClean="0">
                <a:solidFill>
                  <a:srgbClr val="A5A6A5"/>
                </a:solidFill>
              </a:defRPr>
            </a:lvl1pPr>
          </a:lstStyle>
          <a:p>
            <a:pPr>
              <a:defRPr/>
            </a:pPr>
            <a:fld id="{F1FE2A6F-5A5A-4D02-88BE-6A0196625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671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5" name="Right Triangle 7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8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5975"/>
          </a:xfrm>
        </p:spPr>
        <p:txBody>
          <a:bodyPr anchor="t">
            <a:noAutofit/>
          </a:bodyPr>
          <a:lstStyle>
            <a:lvl1pPr>
              <a:defRPr sz="2400" b="0" i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628"/>
            <a:ext cx="8229600" cy="507653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EBDA791-D94A-446F-94B4-CB0EF98D2609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BD899237-D9E7-49D3-9C2C-5AF8A7FC1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081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6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5975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628"/>
            <a:ext cx="3895057" cy="507653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791743" y="1049628"/>
            <a:ext cx="3895057" cy="507653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332908EC-DC29-42B9-8D56-5347B8A6E4BC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07E0044-60A1-49FE-B7D6-99944E12FA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270651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5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0"/>
            <a:ext cx="184150" cy="68580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88328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506"/>
            <a:ext cx="8229600" cy="460065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E9608B35-0E28-45BC-AD89-79FB98E9A53B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277628E5-2EEA-4E5C-BE71-AA47D0499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79181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351537B9-05A6-4FFB-82DF-B05B346AC407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7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4471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6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88328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506"/>
            <a:ext cx="3926034" cy="460065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4760766" y="1525506"/>
            <a:ext cx="3926034" cy="460065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139AF59C-F1DD-4983-AE37-29B1C8A7C3D5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DEBFB92-2338-4F25-8821-9C1288F5D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86788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5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" y="1033463"/>
            <a:ext cx="8229600" cy="5092699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631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50C7BBFD-F26D-43AD-BB14-97D191521B4E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E13140E7-BB68-4507-8F9F-A0122E2203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990242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6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3926034" cy="962860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525506"/>
            <a:ext cx="3926034" cy="460065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E5AEF524-3EE0-44D0-9140-40B7FE291669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0D84CC0E-9AD9-426B-A73A-689B831B8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418264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7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3926034" cy="962860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742039" y="197556"/>
            <a:ext cx="4203699" cy="5928608"/>
          </a:xfr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525506"/>
            <a:ext cx="3926034" cy="235955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7201" y="4078111"/>
            <a:ext cx="3926034" cy="2048054"/>
          </a:xfr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10AE500B-C1F2-4A75-83EE-D3AAFA1070C1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9C8C876F-FF1E-4F82-92A6-1477BE7F54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088290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7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3926034" cy="962860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525506"/>
            <a:ext cx="3926034" cy="460065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4756150" y="197556"/>
            <a:ext cx="4189588" cy="2314222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4756150" y="2751667"/>
            <a:ext cx="4189588" cy="3374497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28A2EF73-CE51-4C9E-A529-9C84EEF9DACE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440D377-ACFB-4903-8C7B-A5D4223279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397630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7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631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464"/>
            <a:ext cx="8229600" cy="24655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1" y="3654778"/>
            <a:ext cx="3987800" cy="247138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4713817" y="3654778"/>
            <a:ext cx="3972983" cy="247138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3E0409DD-485F-4EC6-925B-1D71EB5755D3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63FC628F-4186-4E8C-A654-991556D0FC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743173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7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2469444"/>
            <a:ext cx="3987800" cy="365672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713817" y="2469444"/>
            <a:ext cx="3972983" cy="3656719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631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464"/>
            <a:ext cx="8229600" cy="128262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 marL="1939925" indent="0"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9AD4E9C7-2331-449D-924C-99A849FB0DFC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C82FE07-FFB8-4401-9799-18063315B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370431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8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631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51" y="4221266"/>
            <a:ext cx="8229600" cy="189909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1031876"/>
            <a:ext cx="2647244" cy="304623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254023" y="1031875"/>
            <a:ext cx="2647244" cy="304623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050845" y="1031876"/>
            <a:ext cx="2647244" cy="3046235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4D4A0747-8E32-4856-B35C-6670663688F4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C9779084-4839-4109-B980-E1C0C0876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650729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6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631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378222" y="1031876"/>
            <a:ext cx="2308577" cy="5094288"/>
          </a:xfrm>
        </p:spPr>
        <p:txBody>
          <a:bodyPr/>
          <a:lstStyle>
            <a:lvl1pPr marL="0">
              <a:buFontTx/>
              <a:buNone/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 marL="283464">
              <a:buFontTx/>
              <a:buNone/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Tx/>
              <a:buNone/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57200" y="1031876"/>
            <a:ext cx="5667375" cy="5094288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D72081CA-44CB-4F05-AEBA-3A69E8D9120D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2D7BB53-40F1-473D-800B-6BEB07D1A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960508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6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426318"/>
          </a:xfrm>
        </p:spPr>
        <p:txBody>
          <a:bodyPr anchor="t">
            <a:noAutofit/>
          </a:bodyPr>
          <a:lstStyle>
            <a:lvl1pPr>
              <a:defRPr sz="2400" b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464"/>
            <a:ext cx="8229600" cy="151921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defRPr sz="1400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defRPr sz="1400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0" y="2709334"/>
            <a:ext cx="8229599" cy="341683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953F14D-C4D6-4EE7-B907-E232A162C0A6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8B2DA276-EBF7-498D-B133-D9AF14BDEC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6745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CE85FA9E-E01B-4431-BD5E-769B69AD44EF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7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8130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pic>
        <p:nvPicPr>
          <p:cNvPr id="4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263775"/>
            <a:ext cx="5418137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TERADATA-ASTER-LOGO-4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4354513"/>
            <a:ext cx="2584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AprimoTDCdiv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9299A9"/>
              </a:clrFrom>
              <a:clrTo>
                <a:srgbClr val="9299A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4224338"/>
            <a:ext cx="14398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Triangle 10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200">
              <a:solidFill>
                <a:srgbClr val="FFFFFF"/>
              </a:solidFill>
              <a:ea typeface="MS PGothic" charset="0"/>
              <a:cs typeface="MS PGothic" charset="0"/>
            </a:endParaRPr>
          </a:p>
        </p:txBody>
      </p:sp>
      <p:pic>
        <p:nvPicPr>
          <p:cNvPr id="10" name="Picture 13" descr="TERADATA-ASTER-LOGO-4C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22"/>
          <a:stretch>
            <a:fillRect/>
          </a:stretch>
        </p:blipFill>
        <p:spPr bwMode="auto">
          <a:xfrm>
            <a:off x="1287463" y="4354513"/>
            <a:ext cx="15875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TERADATA-ASTER-LOGO-4C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4779963"/>
            <a:ext cx="25844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TERADATA-ASTER-LOGO-4C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22"/>
          <a:stretch>
            <a:fillRect/>
          </a:stretch>
        </p:blipFill>
        <p:spPr bwMode="auto">
          <a:xfrm>
            <a:off x="838200" y="4724400"/>
            <a:ext cx="183991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TDC_BDP_Horiz2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271713"/>
            <a:ext cx="54324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7"/>
          <p:cNvSpPr>
            <a:spLocks noChangeArrowheads="1"/>
          </p:cNvSpPr>
          <p:nvPr userDrawn="1"/>
        </p:nvSpPr>
        <p:spPr bwMode="auto">
          <a:xfrm>
            <a:off x="7010400" y="6248400"/>
            <a:ext cx="1760538" cy="515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zh-CN" altLang="en-US" sz="2200">
              <a:solidFill>
                <a:srgbClr val="3C3C3B"/>
              </a:solidFill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Picture 18" descr="APRIMO-LOGO-TAG-CLR.wmf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03763"/>
            <a:ext cx="1371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394420"/>
            <a:ext cx="8229600" cy="883288"/>
          </a:xfrm>
        </p:spPr>
        <p:txBody>
          <a:bodyPr anchor="t">
            <a:noAutofit/>
          </a:bodyPr>
          <a:lstStyle>
            <a:lvl1pPr>
              <a:defRPr sz="2400" b="0" baseline="0"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FFAD2C6E-19F0-4DAC-BD04-52784BD03ADB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 smtClean="0"/>
            </a:lvl1pPr>
          </a:lstStyle>
          <a:p>
            <a:pPr>
              <a:defRPr/>
            </a:pPr>
            <a:fld id="{35FEB9B0-C8AB-4B40-B839-7F119831D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71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1088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549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0" y="2709334"/>
            <a:ext cx="8229599" cy="341683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18990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342050" y="496951"/>
            <a:ext cx="8473020" cy="827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0" y="493776"/>
            <a:ext cx="8473020" cy="57302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5749" y="973138"/>
            <a:ext cx="8476488" cy="38100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000" baseline="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>
                <a:solidFill>
                  <a:srgbClr val="C00000"/>
                </a:solidFill>
              </a:defRPr>
            </a:lvl2pPr>
            <a:lvl3pPr>
              <a:buNone/>
              <a:defRPr>
                <a:solidFill>
                  <a:srgbClr val="C00000"/>
                </a:solidFill>
              </a:defRPr>
            </a:lvl3pPr>
            <a:lvl4pPr>
              <a:buNone/>
              <a:defRPr>
                <a:solidFill>
                  <a:srgbClr val="C00000"/>
                </a:solidFill>
              </a:defRPr>
            </a:lvl4pPr>
            <a:lvl5pPr>
              <a:buNone/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82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30844"/>
      </p:ext>
    </p:extLst>
  </p:cSld>
  <p:clrMapOvr>
    <a:masterClrMapping/>
  </p:clrMapOvr>
  <p:transition/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65848"/>
      </p:ext>
    </p:extLst>
  </p:cSld>
  <p:clrMapOvr>
    <a:masterClrMapping/>
  </p:clrMapOvr>
  <p:transition spd="med">
    <p:fade/>
  </p:transition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2896"/>
      </p:ext>
    </p:extLst>
  </p:cSld>
  <p:clrMapOvr>
    <a:masterClrMapping/>
  </p:clrMapOvr>
  <p:transition spd="med">
    <p:fade/>
  </p:transition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96538"/>
      </p:ext>
    </p:extLst>
  </p:cSld>
  <p:clrMapOvr>
    <a:masterClrMapping/>
  </p:clrMapOvr>
  <p:transition spd="med">
    <p:fade/>
  </p:transition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7594"/>
      </p:ext>
    </p:extLst>
  </p:cSld>
  <p:clrMapOvr>
    <a:masterClrMapping/>
  </p:clrMapOvr>
  <p:transition spd="med">
    <p:fade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C5DD0E84-DF37-4116-88E6-B8646CD3C505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8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04587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10575"/>
      </p:ext>
    </p:extLst>
  </p:cSld>
  <p:clrMapOvr>
    <a:masterClrMapping/>
  </p:clrMapOvr>
  <p:transition spd="med">
    <p:fade/>
  </p:transition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46175"/>
      </p:ext>
    </p:extLst>
  </p:cSld>
  <p:clrMapOvr>
    <a:masterClrMapping/>
  </p:clrMapOvr>
  <p:transition spd="med">
    <p:fade/>
  </p:transition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5644"/>
      </p:ext>
    </p:extLst>
  </p:cSld>
  <p:clrMapOvr>
    <a:masterClrMapping/>
  </p:clrMapOvr>
  <p:transition spd="med">
    <p:fade/>
  </p:transition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325"/>
      </p:ext>
    </p:extLst>
  </p:cSld>
  <p:clrMapOvr>
    <a:masterClrMapping/>
  </p:clrMapOvr>
  <p:transition spd="med">
    <p:fade/>
  </p:transition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97671"/>
      </p:ext>
    </p:extLst>
  </p:cSld>
  <p:clrMapOvr>
    <a:masterClrMapping/>
  </p:clrMapOvr>
  <p:transition spd="med">
    <p:fade/>
  </p:transition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20733"/>
      </p:ext>
    </p:extLst>
  </p:cSld>
  <p:clrMapOvr>
    <a:masterClrMapping/>
  </p:clrMapOvr>
  <p:transition spd="med">
    <p:fade/>
  </p:transition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27462"/>
      </p:ext>
    </p:extLst>
  </p:cSld>
  <p:clrMapOvr>
    <a:masterClrMapping/>
  </p:clrMapOvr>
  <p:transition spd="med">
    <p:fade/>
  </p:transition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23377"/>
      </p:ext>
    </p:extLst>
  </p:cSld>
  <p:clrMapOvr>
    <a:masterClrMapping/>
  </p:clrMapOvr>
  <p:transition spd="med">
    <p:fade/>
  </p:transition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56445"/>
      </p:ext>
    </p:extLst>
  </p:cSld>
  <p:clrMapOvr>
    <a:masterClrMapping/>
  </p:clrMapOvr>
  <p:transition spd="med">
    <p:fade/>
  </p:transition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19775"/>
      </p:ext>
    </p:extLst>
  </p:cSld>
  <p:clrMapOvr>
    <a:masterClrMapping/>
  </p:clrMapOvr>
  <p:transition spd="med">
    <p:fade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9A5B25BC-3695-45B4-879D-48BE2F9E5594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10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53552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34303"/>
      </p:ext>
    </p:extLst>
  </p:cSld>
  <p:clrMapOvr>
    <a:masterClrMapping/>
  </p:clrMapOvr>
  <p:transition spd="med">
    <p:fade/>
  </p:transition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Alternate 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lang="en-US" altLang="zh-TW" sz="1500">
              <a:solidFill>
                <a:srgbClr val="FFFFFF"/>
              </a:solidFill>
              <a:ea typeface="PMingLiU" charset="0"/>
              <a:cs typeface="PMingLiU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994117" y="305471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0" y="2648110"/>
            <a:ext cx="9144000" cy="1561797"/>
          </a:xfrm>
          <a:solidFill>
            <a:schemeClr val="accent1">
              <a:alpha val="80000"/>
            </a:schemeClr>
          </a:solidFill>
        </p:spPr>
        <p:txBody>
          <a:bodyPr lIns="573020" tIns="171906" rIns="573020" bIns="171906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18151"/>
      </p:ext>
    </p:extLst>
  </p:cSld>
  <p:clrMapOvr>
    <a:masterClrMapping/>
  </p:clrMapOvr>
  <p:transition spd="med">
    <p:fade/>
  </p:transition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98425" y="6523038"/>
            <a:ext cx="236538" cy="2365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07" tIns="81607" rIns="81607" bIns="81607"/>
          <a:lstStyle>
            <a:lvl1pPr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zh-TW" sz="1500">
              <a:solidFill>
                <a:srgbClr val="FFFFFF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/>
          <a:lstStyle>
            <a:lvl1pPr>
              <a:defRPr sz="1638">
                <a:solidFill>
                  <a:schemeClr val="tx1"/>
                </a:solidFill>
              </a:defRPr>
            </a:lvl1pPr>
            <a:lvl2pPr marL="460472" indent="-205442">
              <a:defRPr sz="1424">
                <a:solidFill>
                  <a:schemeClr val="tx1"/>
                </a:solidFill>
              </a:defRPr>
            </a:lvl2pPr>
            <a:lvl3pPr marL="663078" indent="-202608">
              <a:defRPr sz="1282">
                <a:solidFill>
                  <a:schemeClr val="tx1"/>
                </a:solidFill>
              </a:defRPr>
            </a:lvl3pPr>
            <a:lvl4pPr>
              <a:defRPr sz="1638">
                <a:solidFill>
                  <a:schemeClr val="tx1"/>
                </a:solidFill>
              </a:defRPr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4800600" y="265181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/>
          <a:lstStyle>
            <a:lvl1pPr marL="0" indent="0" algn="ctr">
              <a:buFontTx/>
              <a:buNone/>
              <a:defRPr sz="1282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519041"/>
      </p:ext>
    </p:extLst>
  </p:cSld>
  <p:clrMapOvr>
    <a:masterClrMapping/>
  </p:clrMapOvr>
  <p:transition spd="med">
    <p:fade/>
  </p:transition>
  <p:hf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1" y="1487743"/>
            <a:ext cx="8229600" cy="4676775"/>
          </a:xfrm>
        </p:spPr>
        <p:txBody>
          <a:bodyPr/>
          <a:lstStyle>
            <a:lvl1pPr>
              <a:defRPr sz="1638">
                <a:solidFill>
                  <a:schemeClr val="tx1"/>
                </a:solidFill>
              </a:defRPr>
            </a:lvl1pPr>
            <a:lvl2pPr marL="460472" indent="-205442">
              <a:defRPr sz="1424">
                <a:solidFill>
                  <a:schemeClr val="tx1"/>
                </a:solidFill>
              </a:defRPr>
            </a:lvl2pPr>
            <a:lvl3pPr marL="663078" indent="-202608">
              <a:defRPr sz="1282">
                <a:solidFill>
                  <a:schemeClr val="tx1"/>
                </a:solidFill>
              </a:defRPr>
            </a:lvl3pPr>
            <a:lvl4pPr>
              <a:defRPr sz="1638">
                <a:solidFill>
                  <a:schemeClr val="tx1"/>
                </a:solidFill>
              </a:defRPr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22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457667150"/>
      </p:ext>
    </p:extLst>
  </p:cSld>
  <p:clrMapOvr>
    <a:masterClrMapping/>
  </p:clrMapOvr>
  <p:transition spd="med">
    <p:fade/>
  </p:transition>
  <p:hf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1" y="1487162"/>
            <a:ext cx="3886200" cy="4659923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816849827"/>
      </p:ext>
    </p:extLst>
  </p:cSld>
  <p:clrMapOvr>
    <a:masterClrMapping/>
  </p:clrMapOvr>
  <p:transition spd="med">
    <p:fade/>
  </p:transition>
  <p:hf hdr="0" ft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1" y="1487162"/>
            <a:ext cx="3886200" cy="4659923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694320030"/>
      </p:ext>
    </p:extLst>
  </p:cSld>
  <p:clrMapOvr>
    <a:masterClrMapping/>
  </p:clrMapOvr>
  <p:transition spd="med">
    <p:fade/>
  </p:transition>
  <p:hf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1" y="1489805"/>
            <a:ext cx="2438400" cy="4664556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1" y="1489805"/>
            <a:ext cx="2438400" cy="4664556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4294143899"/>
      </p:ext>
    </p:extLst>
  </p:cSld>
  <p:clrMapOvr>
    <a:masterClrMapping/>
  </p:clrMapOvr>
  <p:transition spd="med">
    <p:fade/>
  </p:transition>
  <p:hf hdr="0" ft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1"/>
            <a:ext cx="2438400" cy="4702471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1" y="1490511"/>
            <a:ext cx="5334000" cy="4704550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4067037525"/>
      </p:ext>
    </p:extLst>
  </p:cSld>
  <p:clrMapOvr>
    <a:masterClrMapping/>
  </p:clrMapOvr>
  <p:transition spd="med">
    <p:fade/>
  </p:transition>
  <p:hf hdr="0" ft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1" y="1491070"/>
            <a:ext cx="2438400" cy="4698595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73"/>
            <a:ext cx="5334000" cy="4697960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653699324"/>
      </p:ext>
    </p:extLst>
  </p:cSld>
  <p:clrMapOvr>
    <a:masterClrMapping/>
  </p:clrMapOvr>
  <p:transition spd="med">
    <p:fade/>
  </p:transition>
  <p:hf hdr="0" ft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632514315"/>
      </p:ext>
    </p:extLst>
  </p:cSld>
  <p:clrMapOvr>
    <a:masterClrMapping/>
  </p:clrMapOvr>
  <p:transition spd="med">
    <p:fade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F3E323BD-58D1-484E-879D-26C6B4CBA983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6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33227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1638797889"/>
      </p:ext>
    </p:extLst>
  </p:cSld>
  <p:clrMapOvr>
    <a:masterClrMapping/>
  </p:clrMapOvr>
  <p:transition spd="med">
    <p:fade/>
  </p:transition>
  <p:hf hdr="0" ft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86511" tIns="171906" rIns="573020" bIns="286511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/>
          <a:lstStyle>
            <a:lvl1pPr marL="0" indent="0" algn="ctr">
              <a:buFontTx/>
              <a:buNone/>
              <a:defRPr sz="1282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810001" y="76202"/>
            <a:ext cx="1371600" cy="624840"/>
          </a:xfrm>
        </p:spPr>
        <p:txBody>
          <a:bodyPr anchor="ctr"/>
          <a:lstStyle>
            <a:lvl1pPr marL="0" indent="0" algn="ctr">
              <a:buFontTx/>
              <a:buNone/>
              <a:defRPr sz="78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 bwMode="gray">
          <a:xfrm>
            <a:off x="1504571" y="6591609"/>
            <a:ext cx="1733709" cy="141581"/>
          </a:xfrm>
        </p:spPr>
        <p:txBody>
          <a:bodyPr wrap="square">
            <a:noAutofit/>
          </a:bodyPr>
          <a:lstStyle>
            <a:lvl1pPr marL="0" indent="0" algn="l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988143762"/>
      </p:ext>
    </p:extLst>
  </p:cSld>
  <p:clrMapOvr>
    <a:masterClrMapping/>
  </p:clrMapOvr>
  <p:transition spd="med">
    <p:fade/>
  </p:transition>
  <p:hf hdr="0" ft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86511" tIns="171906" rIns="573020" bIns="286511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tabLst>
                <a:tab pos="408048" algn="l"/>
              </a:tabLst>
              <a:defRPr sz="2136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bg1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/>
          <a:lstStyle>
            <a:lvl1pPr marL="0" indent="0" algn="ctr">
              <a:buFontTx/>
              <a:buNone/>
              <a:defRPr sz="1282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5"/>
            <a:ext cx="4878730" cy="4791456"/>
          </a:xfrm>
        </p:spPr>
        <p:txBody>
          <a:bodyPr/>
          <a:lstStyle>
            <a:lvl1pPr>
              <a:defRPr sz="1638"/>
            </a:lvl1pPr>
            <a:lvl2pPr marL="460472" indent="-205442">
              <a:defRPr sz="1424"/>
            </a:lvl2pPr>
            <a:lvl3pPr marL="663078" indent="-202608">
              <a:defRPr sz="1282"/>
            </a:lvl3pPr>
            <a:lvl4pPr>
              <a:defRPr sz="1638"/>
            </a:lvl4pPr>
            <a:lvl5pPr>
              <a:defRPr sz="1638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 bwMode="gray">
          <a:xfrm>
            <a:off x="1504571" y="6591609"/>
            <a:ext cx="1733709" cy="141581"/>
          </a:xfrm>
        </p:spPr>
        <p:txBody>
          <a:bodyPr wrap="square">
            <a:noAutofit/>
          </a:bodyPr>
          <a:lstStyle>
            <a:lvl1pPr marL="0" indent="0" algn="l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494271230"/>
      </p:ext>
    </p:extLst>
  </p:cSld>
  <p:clrMapOvr>
    <a:masterClrMapping/>
  </p:clrMapOvr>
  <p:transition spd="med">
    <p:fade/>
  </p:transition>
  <p:hf hdr="0" ft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127000" y="6556375"/>
            <a:ext cx="158750" cy="10953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4883F92B-8F2A-4A8D-9AAC-72C8A35143B2}" type="slidenum">
              <a:rPr lang="en-US" altLang="zh-TW" sz="700" smtClean="0">
                <a:solidFill>
                  <a:srgbClr val="D8D8D8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algn="r">
                <a:defRPr/>
              </a:pPr>
              <a:t>‹#›</a:t>
            </a:fld>
            <a:endParaRPr lang="en-US" altLang="zh-TW" sz="700">
              <a:solidFill>
                <a:srgbClr val="D8D8D8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 bwMode="gray">
          <a:xfrm>
            <a:off x="0" y="3190352"/>
            <a:ext cx="9144000" cy="477301"/>
          </a:xfrm>
          <a:solidFill>
            <a:schemeClr val="bg1"/>
          </a:solidFill>
        </p:spPr>
        <p:txBody>
          <a:bodyPr lIns="573020" tIns="57304" rIns="573020" bIns="57304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179"/>
              </a:spcBef>
              <a:spcAft>
                <a:spcPts val="179"/>
              </a:spcAft>
              <a:buFontTx/>
              <a:buNone/>
              <a:defRPr sz="2136">
                <a:solidFill>
                  <a:schemeClr val="accent1"/>
                </a:solidFill>
              </a:defRPr>
            </a:lvl1pPr>
            <a:lvl2pPr marL="306038" indent="-306038" algn="ctr">
              <a:lnSpc>
                <a:spcPct val="100000"/>
              </a:lnSpc>
              <a:spcBef>
                <a:spcPts val="0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638">
                <a:solidFill>
                  <a:schemeClr val="accent1"/>
                </a:solidFill>
              </a:defRPr>
            </a:lvl2pPr>
            <a:lvl3pPr marL="255030" indent="-255030" algn="ctr">
              <a:lnSpc>
                <a:spcPct val="85000"/>
              </a:lnSpc>
              <a:spcBef>
                <a:spcPts val="535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1">
                <a:solidFill>
                  <a:schemeClr val="accent1"/>
                </a:solidFill>
              </a:defRPr>
            </a:lvl3pPr>
            <a:lvl4pPr marL="306038" indent="-306038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accent1"/>
                </a:solidFill>
              </a:defRPr>
            </a:lvl4pPr>
            <a:lvl5pPr marL="306038" indent="-306038" algn="ctr">
              <a:lnSpc>
                <a:spcPct val="85000"/>
              </a:lnSpc>
              <a:spcBef>
                <a:spcPts val="179"/>
              </a:spcBef>
              <a:spcAft>
                <a:spcPts val="179"/>
              </a:spcAft>
              <a:buFont typeface="Arial" panose="020B0604020202020204" pitchFamily="34" charset="0"/>
              <a:buChar char="​"/>
              <a:defRPr sz="1282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42536" y="6591609"/>
            <a:ext cx="2658930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defTabSz="457200">
              <a:defRPr>
                <a:solidFill>
                  <a:srgbClr val="FBE7D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2117931754"/>
      </p:ext>
    </p:extLst>
  </p:cSld>
  <p:clrMapOvr>
    <a:masterClrMapping/>
  </p:clrMapOvr>
  <p:transition spd="med">
    <p:fade/>
  </p:transition>
  <p:hf hdr="0" ft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gray">
          <a:xfrm>
            <a:off x="2742407" y="3015462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44463" y="6575425"/>
            <a:ext cx="141287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2721130B-2A5E-4519-8AB9-0EBF0BE707D1}" type="slidenum">
              <a:rPr lang="en-US" altLang="zh-TW" sz="600" smtClean="0">
                <a:solidFill>
                  <a:srgbClr val="A2A2A2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algn="r">
                <a:defRPr/>
              </a:pPr>
              <a:t>‹#›</a:t>
            </a:fld>
            <a:endParaRPr lang="en-US" altLang="zh-TW" sz="600">
              <a:solidFill>
                <a:srgbClr val="A2A2A2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127000" y="6557963"/>
            <a:ext cx="158750" cy="10953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>
            <a:lvl1pPr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6EA29569-8D63-43F5-8765-E150B33753D3}" type="slidenum">
              <a:rPr lang="en-US" altLang="zh-TW" sz="700" smtClean="0">
                <a:solidFill>
                  <a:srgbClr val="6C6C6C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algn="r">
                <a:defRPr/>
              </a:pPr>
              <a:t>‹#›</a:t>
            </a:fld>
            <a:endParaRPr lang="en-US" altLang="zh-TW" sz="700">
              <a:solidFill>
                <a:srgbClr val="6C6C6C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1073273426"/>
      </p:ext>
    </p:extLst>
  </p:cSld>
  <p:clrMapOvr>
    <a:masterClrMapping/>
  </p:clrMapOvr>
  <p:transition spd="med">
    <p:fade/>
  </p:transition>
  <p:hf hdr="0" ft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97933"/>
            <a:ext cx="8229600" cy="886968"/>
          </a:xfrm>
        </p:spPr>
        <p:txBody>
          <a:bodyPr/>
          <a:lstStyle>
            <a:lvl1pPr>
              <a:spcAft>
                <a:spcPts val="535"/>
              </a:spcAft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79828"/>
            <a:ext cx="3886200" cy="4662210"/>
          </a:xfrm>
        </p:spPr>
        <p:txBody>
          <a:bodyPr/>
          <a:lstStyle>
            <a:lvl1pPr>
              <a:defRPr sz="1780"/>
            </a:lvl1pPr>
            <a:lvl2pPr marL="403797" indent="-202608">
              <a:defRPr sz="1638"/>
            </a:lvl2pPr>
            <a:lvl3pPr marL="562483" indent="-151602">
              <a:tabLst/>
              <a:defRPr sz="1424"/>
            </a:lvl3pPr>
            <a:lvl4pPr marL="715502" indent="-106262">
              <a:tabLst/>
              <a:defRPr sz="1424"/>
            </a:lvl4pPr>
            <a:lvl5pPr marL="966281" indent="-151602">
              <a:defRPr sz="1424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79828"/>
            <a:ext cx="3886200" cy="4662210"/>
          </a:xfrm>
        </p:spPr>
        <p:txBody>
          <a:bodyPr/>
          <a:lstStyle>
            <a:lvl1pPr>
              <a:defRPr sz="1780"/>
            </a:lvl1pPr>
            <a:lvl2pPr marL="403797" indent="-202608">
              <a:defRPr sz="1638"/>
            </a:lvl2pPr>
            <a:lvl3pPr marL="562483" indent="-150184">
              <a:tabLst/>
              <a:defRPr sz="1424"/>
            </a:lvl3pPr>
            <a:lvl4pPr marL="709835" indent="-103429">
              <a:defRPr sz="1424"/>
            </a:lvl4pPr>
            <a:lvl5pPr marL="969115" indent="-154437">
              <a:defRPr sz="1424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1501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97933"/>
            <a:ext cx="8229600" cy="5120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0"/>
            <a:ext cx="3886200" cy="4999038"/>
          </a:xfrm>
        </p:spPr>
        <p:txBody>
          <a:bodyPr/>
          <a:lstStyle>
            <a:lvl1pPr>
              <a:defRPr sz="1780"/>
            </a:lvl1pPr>
            <a:lvl2pPr marL="403797" indent="-202608">
              <a:defRPr sz="1638"/>
            </a:lvl2pPr>
            <a:lvl3pPr marL="562483" indent="-151602">
              <a:tabLst/>
              <a:defRPr sz="1424"/>
            </a:lvl3pPr>
            <a:lvl4pPr marL="715502" indent="-106262">
              <a:tabLst/>
              <a:defRPr sz="1424"/>
            </a:lvl4pPr>
            <a:lvl5pPr marL="966281" indent="-151602">
              <a:tabLst/>
              <a:defRPr sz="1424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562857" y="1143000"/>
            <a:ext cx="4123944" cy="4999038"/>
          </a:xfrm>
          <a:noFill/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233171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97933"/>
            <a:ext cx="3886200" cy="88696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79828"/>
            <a:ext cx="3886200" cy="2362200"/>
          </a:xfrm>
        </p:spPr>
        <p:txBody>
          <a:bodyPr/>
          <a:lstStyle>
            <a:lvl1pPr>
              <a:defRPr sz="1780"/>
            </a:lvl1pPr>
            <a:lvl2pPr marL="403797" indent="-202608">
              <a:defRPr sz="1638"/>
            </a:lvl2pPr>
            <a:lvl3pPr marL="562483" indent="-151602">
              <a:tabLst/>
              <a:defRPr sz="1424"/>
            </a:lvl3pPr>
            <a:lvl4pPr marL="715502" indent="-106262">
              <a:tabLst/>
              <a:defRPr sz="1424"/>
            </a:lvl4pPr>
            <a:lvl5pPr marL="966281" indent="-151602">
              <a:defRPr sz="1424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572001" y="393705"/>
            <a:ext cx="4114800" cy="5732464"/>
          </a:xfrm>
          <a:noFill/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57203" y="4078110"/>
            <a:ext cx="3886199" cy="2063927"/>
          </a:xfrm>
          <a:noFill/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747080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97933"/>
            <a:ext cx="3886200" cy="88696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79828"/>
            <a:ext cx="3886200" cy="4670066"/>
          </a:xfrm>
        </p:spPr>
        <p:txBody>
          <a:bodyPr/>
          <a:lstStyle>
            <a:lvl1pPr>
              <a:defRPr sz="1780"/>
            </a:lvl1pPr>
            <a:lvl2pPr marL="403797" indent="-202608">
              <a:defRPr sz="1638"/>
            </a:lvl2pPr>
            <a:lvl3pPr marL="562483" indent="-151602">
              <a:tabLst/>
              <a:defRPr sz="1424"/>
            </a:lvl3pPr>
            <a:lvl4pPr marL="715502" indent="-106262">
              <a:tabLst/>
              <a:defRPr sz="1424"/>
            </a:lvl4pPr>
            <a:lvl5pPr marL="966281" indent="-151602">
              <a:defRPr sz="1424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22"/>
          </p:nvPr>
        </p:nvSpPr>
        <p:spPr>
          <a:xfrm>
            <a:off x="4572000" y="393700"/>
            <a:ext cx="4114800" cy="2118078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1" name="Picture Placeholder 14"/>
          <p:cNvSpPr>
            <a:spLocks noGrp="1"/>
          </p:cNvSpPr>
          <p:nvPr>
            <p:ph type="pic" sz="quarter" idx="19"/>
          </p:nvPr>
        </p:nvSpPr>
        <p:spPr>
          <a:xfrm>
            <a:off x="4572000" y="2751672"/>
            <a:ext cx="4114800" cy="3390371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644719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0"/>
            <a:ext cx="8229600" cy="2374900"/>
          </a:xfrm>
        </p:spPr>
        <p:txBody>
          <a:bodyPr/>
          <a:lstStyle>
            <a:lvl1pPr>
              <a:defRPr sz="1780"/>
            </a:lvl1pPr>
            <a:lvl2pPr>
              <a:defRPr sz="1638"/>
            </a:lvl2pPr>
            <a:lvl3pPr>
              <a:defRPr sz="1424"/>
            </a:lvl3pPr>
            <a:lvl4pPr>
              <a:defRPr sz="1424"/>
            </a:lvl4pPr>
            <a:lvl5pPr>
              <a:defRPr sz="1424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1" y="3654778"/>
            <a:ext cx="3987800" cy="248726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4713817" y="3654778"/>
            <a:ext cx="3972983" cy="248726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63811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BB240F3B-EA8A-4C59-9060-45C5F5991EA1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5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94080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0"/>
            <a:ext cx="8229600" cy="1244600"/>
          </a:xfrm>
        </p:spPr>
        <p:txBody>
          <a:bodyPr/>
          <a:lstStyle>
            <a:lvl1pPr>
              <a:defRPr sz="1780"/>
            </a:lvl1pPr>
            <a:lvl2pPr>
              <a:defRPr sz="1638"/>
            </a:lvl2pPr>
            <a:lvl3pPr>
              <a:defRPr sz="1424"/>
            </a:lvl3pPr>
            <a:lvl4pPr>
              <a:defRPr sz="1424"/>
            </a:lvl4pPr>
            <a:lvl5pPr>
              <a:defRPr sz="1424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2543174"/>
            <a:ext cx="3987800" cy="3598864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713817" y="2543179"/>
            <a:ext cx="3972983" cy="3598863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649275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4261450"/>
            <a:ext cx="8229600" cy="1880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57201" y="1143001"/>
            <a:ext cx="2647244" cy="297180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248378" y="1143001"/>
            <a:ext cx="2647244" cy="297180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039556" y="1143001"/>
            <a:ext cx="2647244" cy="2971800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7649574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6295292" y="1143000"/>
            <a:ext cx="2391507" cy="4999038"/>
          </a:xfrm>
        </p:spPr>
        <p:txBody>
          <a:bodyPr/>
          <a:lstStyle>
            <a:lvl1pPr marL="0">
              <a:spcAft>
                <a:spcPts val="1607"/>
              </a:spcAft>
              <a:buFontTx/>
              <a:buNone/>
              <a:defRPr>
                <a:solidFill>
                  <a:schemeClr val="tx1"/>
                </a:solidFill>
                <a:latin typeface="Verdana"/>
                <a:cs typeface="Verdana"/>
              </a:defRPr>
            </a:lvl1pPr>
            <a:lvl2pPr marL="252990">
              <a:buFontTx/>
              <a:buNone/>
              <a:defRPr sz="1424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FontTx/>
              <a:buNone/>
              <a:defRPr sz="1282">
                <a:solidFill>
                  <a:schemeClr val="tx1"/>
                </a:solidFill>
                <a:latin typeface="Verdana"/>
                <a:cs typeface="Verdana"/>
              </a:defRPr>
            </a:lvl3pPr>
            <a:lvl4pPr>
              <a:buFontTx/>
              <a:buNone/>
              <a:defRPr sz="1282">
                <a:solidFill>
                  <a:schemeClr val="tx1"/>
                </a:solidFill>
                <a:latin typeface="Verdana"/>
                <a:cs typeface="Verdana"/>
              </a:defRPr>
            </a:lvl4pPr>
            <a:lvl5pPr>
              <a:buFontTx/>
              <a:buNone/>
              <a:defRPr sz="1282">
                <a:solidFill>
                  <a:schemeClr val="tx1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457205" y="1143000"/>
            <a:ext cx="5667375" cy="4999038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876541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0"/>
            <a:ext cx="8229600" cy="1549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57201" y="2831122"/>
            <a:ext cx="8229599" cy="3310916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888379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7010400" y="6248400"/>
            <a:ext cx="1760538" cy="515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07" tIns="40805" rIns="81607" bIns="40805"/>
          <a:lstStyle>
            <a:lvl1pPr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zh-TW" sz="1500">
              <a:solidFill>
                <a:srgbClr val="3C3C3B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pic>
        <p:nvPicPr>
          <p:cNvPr id="4" name="Picture 4" descr="teradata_logoep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3111500"/>
            <a:ext cx="36576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88830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1" y="1487743"/>
            <a:ext cx="8229600" cy="4676775"/>
          </a:xfrm>
        </p:spPr>
        <p:txBody>
          <a:bodyPr/>
          <a:lstStyle>
            <a:lvl1pPr>
              <a:defRPr sz="1638">
                <a:solidFill>
                  <a:schemeClr val="tx1"/>
                </a:solidFill>
              </a:defRPr>
            </a:lvl1pPr>
            <a:lvl2pPr marL="460472" indent="-205442">
              <a:defRPr sz="1424">
                <a:solidFill>
                  <a:schemeClr val="tx1"/>
                </a:solidFill>
              </a:defRPr>
            </a:lvl2pPr>
            <a:lvl3pPr marL="663078" indent="-202608">
              <a:defRPr sz="1282">
                <a:solidFill>
                  <a:schemeClr val="tx1"/>
                </a:solidFill>
              </a:defRPr>
            </a:lvl3pPr>
            <a:lvl4pPr>
              <a:defRPr sz="1638">
                <a:solidFill>
                  <a:schemeClr val="tx1"/>
                </a:solidFill>
              </a:defRPr>
            </a:lvl4pPr>
            <a:lvl5pPr>
              <a:defRPr sz="16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 bwMode="gray">
          <a:xfrm>
            <a:off x="457201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38" baseline="0">
                <a:solidFill>
                  <a:schemeClr val="tx1"/>
                </a:solidFill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457201" y="171450"/>
            <a:ext cx="82296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 bwMode="gray">
          <a:xfrm>
            <a:off x="3297994" y="6591609"/>
            <a:ext cx="2548012" cy="141581"/>
          </a:xfrm>
        </p:spPr>
        <p:txBody>
          <a:bodyPr wrap="square">
            <a:noAutofit/>
          </a:bodyPr>
          <a:lstStyle>
            <a:lvl1pPr marL="0" indent="0" algn="ctr" defTabSz="81609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641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424">
                <a:solidFill>
                  <a:schemeClr val="accent2"/>
                </a:solidFill>
              </a:defRPr>
            </a:lvl2pPr>
            <a:lvl3pPr>
              <a:buFontTx/>
              <a:buNone/>
              <a:defRPr sz="1424">
                <a:solidFill>
                  <a:schemeClr val="accent2"/>
                </a:solidFill>
              </a:defRPr>
            </a:lvl3pPr>
            <a:lvl4pPr>
              <a:buFontTx/>
              <a:buNone/>
              <a:defRPr sz="1424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424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22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</p:spTree>
    <p:extLst>
      <p:ext uri="{BB962C8B-B14F-4D97-AF65-F5344CB8AC3E}">
        <p14:creationId xmlns:p14="http://schemas.microsoft.com/office/powerpoint/2010/main" val="1922838688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9968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66800"/>
            <a:ext cx="3886200" cy="5105400"/>
          </a:xfrm>
        </p:spPr>
        <p:txBody>
          <a:bodyPr/>
          <a:lstStyle>
            <a:lvl1pPr>
              <a:defRPr sz="1780"/>
            </a:lvl1pPr>
            <a:lvl2pPr marL="403797" indent="-202608">
              <a:defRPr sz="1638"/>
            </a:lvl2pPr>
            <a:lvl3pPr marL="562483" indent="-151602">
              <a:tabLst/>
              <a:defRPr sz="1424"/>
            </a:lvl3pPr>
            <a:lvl4pPr marL="715502" indent="-106262">
              <a:tabLst/>
              <a:defRPr sz="1424"/>
            </a:lvl4pPr>
            <a:lvl5pPr marL="966281" indent="-151602">
              <a:defRPr sz="1424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5105400"/>
          </a:xfrm>
        </p:spPr>
        <p:txBody>
          <a:bodyPr/>
          <a:lstStyle>
            <a:lvl1pPr>
              <a:defRPr sz="1780"/>
            </a:lvl1pPr>
            <a:lvl2pPr marL="403797" indent="-202608">
              <a:defRPr sz="1638"/>
            </a:lvl2pPr>
            <a:lvl3pPr marL="562483" indent="-150184">
              <a:tabLst/>
              <a:defRPr sz="1424"/>
            </a:lvl3pPr>
            <a:lvl4pPr marL="709835" indent="-103429">
              <a:defRPr sz="1424"/>
            </a:lvl4pPr>
            <a:lvl5pPr marL="969115" indent="-154437">
              <a:defRPr sz="1424"/>
            </a:lvl5pPr>
            <a:lvl6pPr>
              <a:defRPr sz="1638"/>
            </a:lvl6pPr>
            <a:lvl7pPr>
              <a:defRPr sz="1638"/>
            </a:lvl7pPr>
            <a:lvl8pPr>
              <a:defRPr sz="1638"/>
            </a:lvl8pPr>
            <a:lvl9pPr>
              <a:defRPr sz="16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506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DC_BDP_Horiz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6311900"/>
            <a:ext cx="15668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Triangle 8"/>
          <p:cNvSpPr/>
          <p:nvPr/>
        </p:nvSpPr>
        <p:spPr>
          <a:xfrm flipV="1">
            <a:off x="153988" y="820738"/>
            <a:ext cx="182562" cy="163512"/>
          </a:xfrm>
          <a:prstGeom prst="rtTriangle">
            <a:avLst/>
          </a:prstGeom>
          <a:solidFill>
            <a:srgbClr val="281A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kumimoji="1" lang="zh-CN" altLang="en-US" sz="1900">
              <a:solidFill>
                <a:srgbClr val="FFFFFF"/>
              </a:solidFill>
              <a:latin typeface="Verdana" charset="0"/>
              <a:ea typeface="宋体" charset="0"/>
              <a:cs typeface="MS PGothic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0" y="0"/>
            <a:ext cx="184150" cy="686593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tx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kumimoji="1" lang="zh-CN" altLang="en-US" sz="1900">
              <a:solidFill>
                <a:srgbClr val="FFFFFF"/>
              </a:solidFill>
              <a:latin typeface="Verdana" charset="0"/>
              <a:ea typeface="宋体" charset="0"/>
              <a:cs typeface="MS PGothic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352425"/>
            <a:ext cx="336550" cy="4683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607" tIns="40805" rIns="81607" bIns="40805" anchor="ctr"/>
          <a:lstStyle/>
          <a:p>
            <a:pPr algn="ctr" defTabSz="650875">
              <a:defRPr/>
            </a:pPr>
            <a:endParaRPr kumimoji="1" lang="zh-CN" altLang="en-US" sz="1900">
              <a:solidFill>
                <a:srgbClr val="FFFFFF"/>
              </a:solidFill>
              <a:latin typeface="Verdana" charset="0"/>
              <a:ea typeface="宋体" charset="0"/>
              <a:cs typeface="MS PGothic" charset="0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1" y="1033465"/>
            <a:ext cx="8229600" cy="5092699"/>
          </a:xfrm>
        </p:spPr>
        <p:txBody>
          <a:bodyPr/>
          <a:lstStyle/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94420"/>
            <a:ext cx="8229600" cy="426318"/>
          </a:xfrm>
        </p:spPr>
        <p:txBody>
          <a:bodyPr anchor="t">
            <a:noAutofit/>
          </a:bodyPr>
          <a:lstStyle>
            <a:lvl1pPr>
              <a:defRPr sz="2136" b="0">
                <a:latin typeface="Verdana"/>
                <a:cs typeface="Verdan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356350"/>
            <a:ext cx="1065213" cy="365125"/>
          </a:xfrm>
          <a:prstGeom prst="rect">
            <a:avLst/>
          </a:prstGeom>
        </p:spPr>
        <p:txBody>
          <a:bodyPr vert="horz" wrap="square" lIns="114604" tIns="57304" rIns="114604" bIns="57304" numCol="1" anchor="t" anchorCtr="0" compatLnSpc="1">
            <a:prstTxWarp prst="textNoShape">
              <a:avLst/>
            </a:prstTxWarp>
          </a:bodyPr>
          <a:lstStyle>
            <a:lvl1pPr defTabSz="650875">
              <a:defRPr kumimoji="1" sz="1900" smtClean="0">
                <a:solidFill>
                  <a:srgbClr val="3C3C3B"/>
                </a:solidFill>
                <a:latin typeface="Verdana" panose="020B060403050404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F735D146-82DE-4CF2-91D6-9304C959C522}" type="datetime1">
              <a:rPr lang="en-US" altLang="zh-CN"/>
              <a:pPr>
                <a:defRPr/>
              </a:pPr>
              <a:t>9/11/2017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457200">
              <a:defRPr>
                <a:latin typeface="Verdan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4756150" y="6356350"/>
            <a:ext cx="1368425" cy="365125"/>
          </a:xfrm>
          <a:prstGeom prst="rect">
            <a:avLst/>
          </a:prstGeom>
        </p:spPr>
        <p:txBody>
          <a:bodyPr vert="horz" wrap="square" lIns="114604" tIns="57304" rIns="114604" bIns="57304" numCol="1" anchor="t" anchorCtr="0" compatLnSpc="1">
            <a:prstTxWarp prst="textNoShape">
              <a:avLst/>
            </a:prstTxWarp>
          </a:bodyPr>
          <a:lstStyle>
            <a:lvl1pPr defTabSz="650875">
              <a:defRPr kumimoji="1" sz="1900" smtClean="0">
                <a:solidFill>
                  <a:srgbClr val="3C3C3B"/>
                </a:solidFill>
                <a:latin typeface="Verdana" panose="020B060403050404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9CF7197F-07B5-43C1-BC28-98C65A861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1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19DD6E9B-4429-402F-9F1F-7AE6F12B6D90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8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7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2D32B713-802F-42EA-8F5B-708C873843FD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pic>
        <p:nvPicPr>
          <p:cNvPr id="8" name="Picture 8" descr="TER_4C_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566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77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41" Type="http://schemas.openxmlformats.org/officeDocument/2006/relationships/slideLayout" Target="../slideLayouts/slideLayout76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4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3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/>
            <a:endParaRPr kumimoji="1" lang="zh-CN" altLang="en-US">
              <a:solidFill>
                <a:srgbClr val="000000"/>
              </a:solidFill>
              <a:ea typeface="PMingLiU" panose="02020500000000000000" pitchFamily="18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5400" y="6624638"/>
            <a:ext cx="1131888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fld id="{EE8A0B35-B56F-4A7D-AAF9-BA6F0C38D566}" type="slidenum">
              <a:rPr lang="en-US" altLang="zh-TW" sz="800" smtClean="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defTabSz="914400">
                <a:defRPr/>
              </a:pPr>
              <a:t>‹#›</a:t>
            </a:fld>
            <a:r>
              <a:rPr lang="en-US" altLang="zh-TW"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t>  &gt;  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1488" y="6624638"/>
            <a:ext cx="5794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defTabSz="914400">
              <a:defRPr sz="800">
                <a:solidFill>
                  <a:srgbClr val="000000"/>
                </a:solidFill>
                <a:latin typeface="Verdana" panose="020B060403050404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2056" name="Picture 8" descr="TER_4C_TA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6350000"/>
            <a:ext cx="125253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67" r:id="rId1"/>
    <p:sldLayoutId id="2147488668" r:id="rId2"/>
    <p:sldLayoutId id="2147488669" r:id="rId3"/>
    <p:sldLayoutId id="2147488670" r:id="rId4"/>
    <p:sldLayoutId id="2147488671" r:id="rId5"/>
    <p:sldLayoutId id="2147488672" r:id="rId6"/>
    <p:sldLayoutId id="2147488673" r:id="rId7"/>
    <p:sldLayoutId id="2147488674" r:id="rId8"/>
    <p:sldLayoutId id="2147488675" r:id="rId9"/>
    <p:sldLayoutId id="2147488676" r:id="rId10"/>
    <p:sldLayoutId id="2147488677" r:id="rId11"/>
    <p:sldLayoutId id="2147488678" r:id="rId12"/>
    <p:sldLayoutId id="2147488679" r:id="rId13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PMingLiU" pitchFamily="18" charset="-120"/>
          <a:cs typeface="PMingLiU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PMingLiU" pitchFamily="18" charset="-120"/>
          <a:cs typeface="PMingLiU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PMingLiU" pitchFamily="18" charset="-120"/>
          <a:cs typeface="PMingLiU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PMingLiU" pitchFamily="18" charset="-120"/>
          <a:cs typeface="PMingLiU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PMingLiU" pitchFamily="18" charset="-120"/>
          <a:cs typeface="PMingLiU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1pPr>
      <a:lvl2pPr marL="628650" indent="-2841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&gt;"/>
        <a:defRPr kumimoji="1" sz="20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2pPr>
      <a:lvl3pPr marL="96996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200">
          <a:solidFill>
            <a:schemeClr val="tx1"/>
          </a:solidFill>
          <a:latin typeface="+mn-lt"/>
          <a:ea typeface="PMingLiU" pitchFamily="18" charset="-120"/>
          <a:cs typeface="PMingLiU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61938"/>
            <a:ext cx="8229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41400"/>
            <a:ext cx="82296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65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914400">
              <a:defRPr sz="900" smtClean="0">
                <a:solidFill>
                  <a:srgbClr val="8D8D8D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88162E5-0868-439F-B0AB-A99487CE01DB}" type="datetime1">
              <a:rPr lang="en-US" altLang="en-US"/>
              <a:pPr>
                <a:defRPr/>
              </a:pPr>
              <a:t>9/11/2017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56350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>
              <a:defRPr sz="900">
                <a:solidFill>
                  <a:srgbClr val="919191"/>
                </a:solidFill>
                <a:latin typeface="Verdan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6150" y="6356350"/>
            <a:ext cx="1368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914400">
              <a:defRPr sz="900" smtClean="0">
                <a:solidFill>
                  <a:srgbClr val="8D8D8D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C83D50-B91B-4F76-A75B-CFD4CE424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Box 9"/>
          <p:cNvSpPr txBox="1">
            <a:spLocks noChangeArrowheads="1"/>
          </p:cNvSpPr>
          <p:nvPr/>
        </p:nvSpPr>
        <p:spPr bwMode="auto">
          <a:xfrm>
            <a:off x="782638" y="13668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defTabSz="914400" eaLnBrk="1" hangingPunct="1">
              <a:defRPr/>
            </a:pPr>
            <a:endParaRPr lang="en-US" sz="2200">
              <a:solidFill>
                <a:srgbClr val="3C3C3B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80" r:id="rId1"/>
    <p:sldLayoutId id="2147488681" r:id="rId2"/>
    <p:sldLayoutId id="2147488682" r:id="rId3"/>
    <p:sldLayoutId id="2147488683" r:id="rId4"/>
    <p:sldLayoutId id="2147488684" r:id="rId5"/>
    <p:sldLayoutId id="2147488685" r:id="rId6"/>
    <p:sldLayoutId id="2147488686" r:id="rId7"/>
    <p:sldLayoutId id="2147488687" r:id="rId8"/>
    <p:sldLayoutId id="2147488688" r:id="rId9"/>
    <p:sldLayoutId id="2147488689" r:id="rId10"/>
    <p:sldLayoutId id="2147488690" r:id="rId11"/>
    <p:sldLayoutId id="2147488691" r:id="rId12"/>
    <p:sldLayoutId id="2147488692" r:id="rId13"/>
    <p:sldLayoutId id="2147488693" r:id="rId14"/>
    <p:sldLayoutId id="2147488694" r:id="rId15"/>
    <p:sldLayoutId id="2147488695" r:id="rId16"/>
    <p:sldLayoutId id="2147488696" r:id="rId17"/>
    <p:sldLayoutId id="2147488697" r:id="rId18"/>
    <p:sldLayoutId id="2147488698" r:id="rId19"/>
    <p:sldLayoutId id="2147488699" r:id="rId20"/>
    <p:sldLayoutId id="2147488700" r:id="rId21"/>
    <p:sldLayoutId id="2147488701" r:id="rId22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Verdana"/>
          <a:ea typeface="MS PGothic" pitchFamily="34" charset="-128"/>
          <a:cs typeface="Verdan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Verdan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Verdan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Verdan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charset="0"/>
          <a:ea typeface="MS PGothic" pitchFamily="34" charset="-128"/>
          <a:cs typeface="Verdan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otham-Bold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otham-Bold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otham-Bold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otham-Bold" charset="0"/>
          <a:ea typeface="ＭＳ Ｐゴシック" charset="0"/>
        </a:defRPr>
      </a:lvl9pPr>
    </p:titleStyle>
    <p:bodyStyle>
      <a:lvl1pPr marL="342900" indent="-1174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3D3D3D"/>
          </a:solidFill>
          <a:latin typeface="Verdana"/>
          <a:ea typeface="MS PGothic" pitchFamily="34" charset="-128"/>
          <a:cs typeface="Verdana"/>
        </a:defRPr>
      </a:lvl1pPr>
      <a:lvl2pPr marL="742950" indent="-1174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3D3D3D"/>
          </a:solidFill>
          <a:latin typeface="Verdana"/>
          <a:ea typeface="MS PGothic" pitchFamily="34" charset="-128"/>
          <a:cs typeface="Verdana"/>
        </a:defRPr>
      </a:lvl2pPr>
      <a:lvl3pPr marL="1143000" indent="-1174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3D3D3D"/>
          </a:solidFill>
          <a:latin typeface="Verdana"/>
          <a:ea typeface="MS PGothic" pitchFamily="34" charset="-128"/>
          <a:cs typeface="Verdana"/>
        </a:defRPr>
      </a:lvl3pPr>
      <a:lvl4pPr marL="1600200" indent="-1174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3D3D3D"/>
          </a:solidFill>
          <a:latin typeface="Verdana"/>
          <a:ea typeface="MS PGothic" pitchFamily="34" charset="-128"/>
          <a:cs typeface="Verdana"/>
        </a:defRPr>
      </a:lvl4pPr>
      <a:lvl5pPr marL="2057400" indent="-11747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3D3D3D"/>
          </a:solidFill>
          <a:latin typeface="Verdana"/>
          <a:ea typeface="MS PGothic" pitchFamily="34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338"/>
            <a:ext cx="8229600" cy="43608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styles: Standard bullet</a:t>
            </a:r>
          </a:p>
          <a:p>
            <a:pPr lvl="1"/>
            <a:r>
              <a:rPr lang="en-US" dirty="0"/>
              <a:t>Second level: Sub bullet</a:t>
            </a:r>
          </a:p>
          <a:p>
            <a:pPr lvl="2"/>
            <a:r>
              <a:rPr lang="en-US" dirty="0"/>
              <a:t>Third level: Tertiary bullet</a:t>
            </a:r>
          </a:p>
          <a:p>
            <a:pPr lvl="3"/>
            <a:r>
              <a:rPr lang="en-US" dirty="0"/>
              <a:t>Fourth level: Body copy</a:t>
            </a:r>
          </a:p>
          <a:p>
            <a:pPr lvl="4"/>
            <a:r>
              <a:rPr lang="en-US" dirty="0"/>
              <a:t>Fifth level: Main Heading</a:t>
            </a:r>
          </a:p>
          <a:p>
            <a:pPr lvl="5"/>
            <a:r>
              <a:rPr lang="en-US" dirty="0"/>
              <a:t>Sixth level: Subheading</a:t>
            </a:r>
          </a:p>
          <a:p>
            <a:pPr lvl="6"/>
            <a:r>
              <a:rPr lang="en-US" dirty="0"/>
              <a:t>Seventh level:  Tertiary heading</a:t>
            </a:r>
          </a:p>
          <a:p>
            <a:pPr lvl="7"/>
            <a:r>
              <a:rPr lang="en-US" dirty="0"/>
              <a:t>Eighth level: Numbered lists</a:t>
            </a:r>
          </a:p>
          <a:p>
            <a:pPr lvl="8"/>
            <a:r>
              <a:rPr lang="en-US" dirty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0" y="6580188"/>
            <a:ext cx="928688" cy="984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defTabSz="650875">
              <a:defRPr sz="600">
                <a:solidFill>
                  <a:srgbClr val="A2A2A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© 2014 Teradata</a:t>
            </a:r>
          </a:p>
        </p:txBody>
      </p:sp>
      <p:grpSp>
        <p:nvGrpSpPr>
          <p:cNvPr id="5124" name="Group 20" hidden="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128" name="Group 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50875">
                  <a:defRPr/>
                </a:pPr>
                <a:endParaRPr lang="en-US" altLang="zh-TW" sz="1500">
                  <a:solidFill>
                    <a:srgbClr val="FFFFFF"/>
                  </a:solidFill>
                  <a:ea typeface="PMingLiU" charset="0"/>
                  <a:cs typeface="PMingLiU" charset="0"/>
                </a:endParaRPr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50875">
                  <a:defRPr/>
                </a:pPr>
                <a:endParaRPr lang="en-US" altLang="zh-TW" sz="1500">
                  <a:solidFill>
                    <a:srgbClr val="FFFFFF"/>
                  </a:solidFill>
                  <a:ea typeface="PMingLiU" charset="0"/>
                  <a:cs typeface="PMingLiU" charset="0"/>
                </a:endParaRPr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50875">
                  <a:defRPr/>
                </a:pPr>
                <a:endParaRPr lang="en-US" altLang="zh-TW" sz="1500">
                  <a:solidFill>
                    <a:srgbClr val="FFFFFF"/>
                  </a:solidFill>
                  <a:ea typeface="PMingLiU" charset="0"/>
                  <a:cs typeface="PMingLiU" charset="0"/>
                </a:endParaRPr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50875">
                  <a:defRPr/>
                </a:pPr>
                <a:endParaRPr lang="en-US" altLang="zh-TW" sz="1500">
                  <a:solidFill>
                    <a:srgbClr val="FFFFFF"/>
                  </a:solidFill>
                  <a:ea typeface="PMingLiU" charset="0"/>
                  <a:cs typeface="PMingLiU" charset="0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457200" y="1803400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7772401" y="64774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  <p:sp>
          <p:nvSpPr>
            <p:cNvPr id="50" name="Freeform 6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650898">
                <a:defRPr/>
              </a:pPr>
              <a:endParaRPr lang="en-US" sz="1994">
                <a:solidFill>
                  <a:srgbClr val="3C3C3B"/>
                </a:solidFill>
                <a:latin typeface="Verdana" charset="0"/>
                <a:ea typeface="新細明體" pitchFamily="18" charset="-12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7000" y="6557963"/>
            <a:ext cx="158750" cy="10953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lvl1pPr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650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DFB487EE-BFB5-44FE-8A5E-96AF88BE9C3C}" type="slidenum">
              <a:rPr lang="en-US" altLang="zh-TW" sz="700" smtClean="0">
                <a:solidFill>
                  <a:srgbClr val="6C6C6C"/>
                </a:solidFill>
                <a:latin typeface="Verdana" panose="020B0604030504040204" pitchFamily="34" charset="0"/>
                <a:ea typeface="PMingLiU" panose="02020500000000000000" pitchFamily="18" charset="-120"/>
              </a:rPr>
              <a:pPr algn="r">
                <a:defRPr/>
              </a:pPr>
              <a:t>‹#›</a:t>
            </a:fld>
            <a:endParaRPr lang="en-US" altLang="zh-TW" sz="700">
              <a:solidFill>
                <a:srgbClr val="6C6C6C"/>
              </a:solidFill>
              <a:latin typeface="Verdan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1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668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746" r:id="rId1"/>
    <p:sldLayoutId id="2147488747" r:id="rId2"/>
    <p:sldLayoutId id="2147488748" r:id="rId3"/>
    <p:sldLayoutId id="2147488749" r:id="rId4"/>
    <p:sldLayoutId id="2147488750" r:id="rId5"/>
    <p:sldLayoutId id="2147488751" r:id="rId6"/>
    <p:sldLayoutId id="2147488752" r:id="rId7"/>
    <p:sldLayoutId id="2147488753" r:id="rId8"/>
    <p:sldLayoutId id="2147488754" r:id="rId9"/>
    <p:sldLayoutId id="2147488755" r:id="rId10"/>
    <p:sldLayoutId id="2147488756" r:id="rId11"/>
    <p:sldLayoutId id="2147488757" r:id="rId12"/>
    <p:sldLayoutId id="2147488758" r:id="rId13"/>
    <p:sldLayoutId id="2147488759" r:id="rId14"/>
    <p:sldLayoutId id="2147488760" r:id="rId15"/>
    <p:sldLayoutId id="2147488761" r:id="rId16"/>
    <p:sldLayoutId id="2147488762" r:id="rId17"/>
    <p:sldLayoutId id="2147488763" r:id="rId18"/>
    <p:sldLayoutId id="2147488764" r:id="rId19"/>
    <p:sldLayoutId id="2147488765" r:id="rId20"/>
    <p:sldLayoutId id="2147488766" r:id="rId21"/>
    <p:sldLayoutId id="2147488767" r:id="rId22"/>
    <p:sldLayoutId id="2147488768" r:id="rId23"/>
    <p:sldLayoutId id="2147488769" r:id="rId24"/>
    <p:sldLayoutId id="2147488770" r:id="rId25"/>
    <p:sldLayoutId id="2147488771" r:id="rId26"/>
    <p:sldLayoutId id="2147488772" r:id="rId27"/>
    <p:sldLayoutId id="2147488773" r:id="rId28"/>
    <p:sldLayoutId id="2147488774" r:id="rId29"/>
    <p:sldLayoutId id="2147488775" r:id="rId30"/>
    <p:sldLayoutId id="2147488776" r:id="rId31"/>
    <p:sldLayoutId id="2147488777" r:id="rId32"/>
    <p:sldLayoutId id="2147488778" r:id="rId33"/>
    <p:sldLayoutId id="2147488779" r:id="rId34"/>
    <p:sldLayoutId id="2147488780" r:id="rId35"/>
    <p:sldLayoutId id="2147488781" r:id="rId36"/>
    <p:sldLayoutId id="2147488782" r:id="rId37"/>
    <p:sldLayoutId id="2147488783" r:id="rId38"/>
    <p:sldLayoutId id="2147488784" r:id="rId39"/>
    <p:sldLayoutId id="2147488785" r:id="rId40"/>
    <p:sldLayoutId id="2147488786" r:id="rId41"/>
    <p:sldLayoutId id="2147488787" r:id="rId42"/>
    <p:sldLayoutId id="2147488788" r:id="rId43"/>
  </p:sldLayoutIdLst>
  <p:transition spd="med">
    <p:fade/>
  </p:transition>
  <p:hf hdr="0" ft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100" kern="1200">
          <a:solidFill>
            <a:schemeClr val="accent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entury Gothic" pitchFamily="34" charset="0"/>
          <a:ea typeface="MS PGothic" panose="020B0600070205080204" pitchFamily="34" charset="-128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entury Gothic" pitchFamily="34" charset="0"/>
          <a:ea typeface="MS PGothic" panose="020B0600070205080204" pitchFamily="34" charset="-128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entury Gothic" pitchFamily="34" charset="0"/>
          <a:ea typeface="MS PGothic" panose="020B0600070205080204" pitchFamily="34" charset="-128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entury Gothic" pitchFamily="34" charset="0"/>
          <a:ea typeface="MS PGothic" panose="020B0600070205080204" pitchFamily="34" charset="-128"/>
        </a:defRPr>
      </a:lvl5pPr>
      <a:lvl6pPr marL="408048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36">
          <a:solidFill>
            <a:schemeClr val="accent1"/>
          </a:solidFill>
          <a:latin typeface="Century Gothic" pitchFamily="34" charset="0"/>
        </a:defRPr>
      </a:lvl6pPr>
      <a:lvl7pPr marL="8160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36">
          <a:solidFill>
            <a:schemeClr val="accent1"/>
          </a:solidFill>
          <a:latin typeface="Century Gothic" pitchFamily="34" charset="0"/>
        </a:defRPr>
      </a:lvl7pPr>
      <a:lvl8pPr marL="122414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36">
          <a:solidFill>
            <a:schemeClr val="accent1"/>
          </a:solidFill>
          <a:latin typeface="Century Gothic" pitchFamily="34" charset="0"/>
        </a:defRPr>
      </a:lvl8pPr>
      <a:lvl9pPr marL="16321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36">
          <a:solidFill>
            <a:schemeClr val="accent1"/>
          </a:solidFill>
          <a:latin typeface="Century Gothic" pitchFamily="34" charset="0"/>
        </a:defRPr>
      </a:lvl9pPr>
    </p:titleStyle>
    <p:bodyStyle>
      <a:lvl1pPr marL="203200" indent="-203200" algn="l" rtl="0" eaLnBrk="0" fontAlgn="base" hangingPunct="0">
        <a:lnSpc>
          <a:spcPct val="95000"/>
        </a:lnSpc>
        <a:spcBef>
          <a:spcPts val="713"/>
        </a:spcBef>
        <a:spcAft>
          <a:spcPts val="363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407988" indent="-203200" algn="l" rtl="0" eaLnBrk="0" fontAlgn="base" hangingPunct="0">
        <a:lnSpc>
          <a:spcPct val="85000"/>
        </a:lnSpc>
        <a:spcBef>
          <a:spcPts val="363"/>
        </a:spcBef>
        <a:spcAft>
          <a:spcPts val="363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560388" indent="-152400" algn="l" rtl="0" eaLnBrk="0" fontAlgn="base" hangingPunct="0">
        <a:lnSpc>
          <a:spcPct val="85000"/>
        </a:lnSpc>
        <a:spcBef>
          <a:spcPts val="363"/>
        </a:spcBef>
        <a:spcAft>
          <a:spcPts val="363"/>
        </a:spcAft>
        <a:buFont typeface="Arial" panose="020B0604020202020204" pitchFamily="34" charset="0"/>
        <a:buChar char="-"/>
        <a:defRPr sz="1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ts val="713"/>
        </a:spcBef>
        <a:spcAft>
          <a:spcPts val="363"/>
        </a:spcAft>
        <a:buFont typeface="Arial" panose="020B0604020202020204" pitchFamily="34" charset="0"/>
        <a:buChar char="​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ts val="713"/>
        </a:spcBef>
        <a:spcAft>
          <a:spcPts val="363"/>
        </a:spcAft>
        <a:buFont typeface="Arial" panose="020B0604020202020204" pitchFamily="34" charset="0"/>
        <a:buChar char="​"/>
        <a:defRPr kern="1200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5pPr>
      <a:lvl6pPr marL="0" indent="0" algn="l" defTabSz="816097" rtl="0" eaLnBrk="1" latinLnBrk="0" hangingPunct="1">
        <a:lnSpc>
          <a:spcPct val="95000"/>
        </a:lnSpc>
        <a:spcBef>
          <a:spcPts val="714"/>
        </a:spcBef>
        <a:spcAft>
          <a:spcPts val="357"/>
        </a:spcAft>
        <a:buFont typeface="Arial" panose="020B0604020202020204" pitchFamily="34" charset="0"/>
        <a:buChar char="​"/>
        <a:defRPr sz="1638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816097" rtl="0" eaLnBrk="1" latinLnBrk="0" hangingPunct="1">
        <a:lnSpc>
          <a:spcPct val="95000"/>
        </a:lnSpc>
        <a:spcBef>
          <a:spcPts val="1072"/>
        </a:spcBef>
        <a:spcAft>
          <a:spcPts val="0"/>
        </a:spcAft>
        <a:buFont typeface="Arial" panose="020B0604020202020204" pitchFamily="34" charset="0"/>
        <a:buChar char="​"/>
        <a:defRPr sz="1638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04024" indent="-204024" algn="l" defTabSz="816097" rtl="0" eaLnBrk="1" latinLnBrk="0" hangingPunct="1">
        <a:lnSpc>
          <a:spcPct val="95000"/>
        </a:lnSpc>
        <a:spcBef>
          <a:spcPts val="357"/>
        </a:spcBef>
        <a:spcAft>
          <a:spcPts val="357"/>
        </a:spcAft>
        <a:buFont typeface="+mj-lt"/>
        <a:buAutoNum type="arabicPeriod"/>
        <a:defRPr sz="1638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16097" rtl="0" eaLnBrk="1" latinLnBrk="0" hangingPunct="1">
        <a:lnSpc>
          <a:spcPct val="95000"/>
        </a:lnSpc>
        <a:spcBef>
          <a:spcPts val="357"/>
        </a:spcBef>
        <a:spcAft>
          <a:spcPts val="357"/>
        </a:spcAft>
        <a:buFont typeface="Arial" panose="020B0604020202020204" pitchFamily="34" charset="0"/>
        <a:buChar char="​"/>
        <a:defRPr sz="783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08048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816097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224143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632192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040241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448286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2856336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264383" algn="l" defTabSz="816097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57725" y="1071563"/>
            <a:ext cx="4070350" cy="2611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tIns="91440" bIns="91440"/>
          <a:lstStyle/>
          <a:p>
            <a:pPr algn="ctr">
              <a:defRPr/>
            </a:pPr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8288" y="1087438"/>
            <a:ext cx="4070350" cy="2611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tIns="91440" bIns="91440"/>
          <a:lstStyle/>
          <a:p>
            <a:pPr algn="ctr">
              <a:defRPr/>
            </a:pPr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176132" name="标题 1"/>
          <p:cNvSpPr>
            <a:spLocks noGrp="1"/>
          </p:cNvSpPr>
          <p:nvPr>
            <p:ph type="title"/>
          </p:nvPr>
        </p:nvSpPr>
        <p:spPr>
          <a:xfrm>
            <a:off x="152400" y="68263"/>
            <a:ext cx="8229600" cy="663575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EA8B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SPDB </a:t>
            </a:r>
            <a:r>
              <a:rPr lang="en-US" altLang="zh-TW" sz="2000" b="1" dirty="0">
                <a:solidFill>
                  <a:srgbClr val="EA8B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Architecture Roadmap Plan</a:t>
            </a:r>
            <a:endParaRPr lang="zh-CN" altLang="en-US" sz="1900" dirty="0">
              <a:solidFill>
                <a:srgbClr val="005BA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6133" name="文字方塊 4"/>
          <p:cNvSpPr txBox="1">
            <a:spLocks noChangeArrowheads="1"/>
          </p:cNvSpPr>
          <p:nvPr/>
        </p:nvSpPr>
        <p:spPr bwMode="auto">
          <a:xfrm>
            <a:off x="1727200" y="3517900"/>
            <a:ext cx="825500" cy="269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600" tIns="40801" rIns="81600" bIns="40801">
            <a:spAutoFit/>
          </a:bodyPr>
          <a:lstStyle>
            <a:lvl1pPr defTabSz="815975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defTabSz="815975">
              <a:lnSpc>
                <a:spcPct val="85000"/>
              </a:lnSpc>
              <a:spcBef>
                <a:spcPts val="363"/>
              </a:spcBef>
              <a:spcAft>
                <a:spcPts val="363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defTabSz="815975">
              <a:lnSpc>
                <a:spcPct val="85000"/>
              </a:lnSpc>
              <a:spcBef>
                <a:spcPts val="363"/>
              </a:spcBef>
              <a:spcAft>
                <a:spcPts val="363"/>
              </a:spcAft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defTabSz="815975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defTabSz="815975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363"/>
              </a:spcBef>
              <a:spcAft>
                <a:spcPct val="0"/>
              </a:spcAft>
              <a:buFontTx/>
              <a:buNone/>
            </a:pPr>
            <a:r>
              <a:rPr kumimoji="1" lang="zh-TW" altLang="en-US" sz="120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現有架構</a:t>
            </a:r>
          </a:p>
        </p:txBody>
      </p:sp>
      <p:sp>
        <p:nvSpPr>
          <p:cNvPr id="176134" name="文字方塊 39"/>
          <p:cNvSpPr txBox="1">
            <a:spLocks noChangeArrowheads="1"/>
          </p:cNvSpPr>
          <p:nvPr/>
        </p:nvSpPr>
        <p:spPr bwMode="auto">
          <a:xfrm>
            <a:off x="6280150" y="3521075"/>
            <a:ext cx="825500" cy="269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1600" tIns="40801" rIns="81600" bIns="40801">
            <a:spAutoFit/>
          </a:bodyPr>
          <a:lstStyle>
            <a:lvl1pPr defTabSz="815975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defTabSz="815975">
              <a:lnSpc>
                <a:spcPct val="85000"/>
              </a:lnSpc>
              <a:spcBef>
                <a:spcPts val="363"/>
              </a:spcBef>
              <a:spcAft>
                <a:spcPts val="363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defTabSz="815975">
              <a:lnSpc>
                <a:spcPct val="85000"/>
              </a:lnSpc>
              <a:spcBef>
                <a:spcPts val="363"/>
              </a:spcBef>
              <a:spcAft>
                <a:spcPts val="363"/>
              </a:spcAft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defTabSz="815975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defTabSz="815975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defTabSz="815975" eaLnBrk="0" fontAlgn="base" hangingPunct="0">
              <a:lnSpc>
                <a:spcPct val="95000"/>
              </a:lnSpc>
              <a:spcBef>
                <a:spcPts val="713"/>
              </a:spcBef>
              <a:spcAft>
                <a:spcPts val="363"/>
              </a:spcAft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363"/>
              </a:spcBef>
              <a:spcAft>
                <a:spcPct val="0"/>
              </a:spcAft>
              <a:buFontTx/>
              <a:buNone/>
            </a:pPr>
            <a:r>
              <a:rPr kumimoji="1" lang="zh-TW" altLang="en-US" sz="120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未來架構</a:t>
            </a:r>
          </a:p>
        </p:txBody>
      </p:sp>
      <p:sp>
        <p:nvSpPr>
          <p:cNvPr id="41" name="虚尾箭头 6"/>
          <p:cNvSpPr>
            <a:spLocks/>
          </p:cNvSpPr>
          <p:nvPr/>
        </p:nvSpPr>
        <p:spPr bwMode="auto">
          <a:xfrm>
            <a:off x="4213225" y="2143125"/>
            <a:ext cx="728663" cy="500063"/>
          </a:xfrm>
          <a:custGeom>
            <a:avLst/>
            <a:gdLst>
              <a:gd name="T0" fmla="*/ 0 w 728662"/>
              <a:gd name="T1" fmla="*/ 125016 h 500063"/>
              <a:gd name="T2" fmla="*/ 15627 w 728662"/>
              <a:gd name="T3" fmla="*/ 125016 h 500063"/>
              <a:gd name="T4" fmla="*/ 15627 w 728662"/>
              <a:gd name="T5" fmla="*/ 375047 h 500063"/>
              <a:gd name="T6" fmla="*/ 0 w 728662"/>
              <a:gd name="T7" fmla="*/ 375047 h 500063"/>
              <a:gd name="T8" fmla="*/ 0 w 728662"/>
              <a:gd name="T9" fmla="*/ 125016 h 500063"/>
              <a:gd name="T10" fmla="*/ 31254 w 728662"/>
              <a:gd name="T11" fmla="*/ 125016 h 500063"/>
              <a:gd name="T12" fmla="*/ 62508 w 728662"/>
              <a:gd name="T13" fmla="*/ 125016 h 500063"/>
              <a:gd name="T14" fmla="*/ 62508 w 728662"/>
              <a:gd name="T15" fmla="*/ 375047 h 500063"/>
              <a:gd name="T16" fmla="*/ 31254 w 728662"/>
              <a:gd name="T17" fmla="*/ 375047 h 500063"/>
              <a:gd name="T18" fmla="*/ 31254 w 728662"/>
              <a:gd name="T19" fmla="*/ 125016 h 500063"/>
              <a:gd name="T20" fmla="*/ 78135 w 728662"/>
              <a:gd name="T21" fmla="*/ 125016 h 500063"/>
              <a:gd name="T22" fmla="*/ 478631 w 728662"/>
              <a:gd name="T23" fmla="*/ 125016 h 500063"/>
              <a:gd name="T24" fmla="*/ 478631 w 728662"/>
              <a:gd name="T25" fmla="*/ 0 h 500063"/>
              <a:gd name="T26" fmla="*/ 728662 w 728662"/>
              <a:gd name="T27" fmla="*/ 250032 h 500063"/>
              <a:gd name="T28" fmla="*/ 478631 w 728662"/>
              <a:gd name="T29" fmla="*/ 500063 h 500063"/>
              <a:gd name="T30" fmla="*/ 478631 w 728662"/>
              <a:gd name="T31" fmla="*/ 375047 h 500063"/>
              <a:gd name="T32" fmla="*/ 78135 w 728662"/>
              <a:gd name="T33" fmla="*/ 375047 h 500063"/>
              <a:gd name="T34" fmla="*/ 78135 w 728662"/>
              <a:gd name="T35" fmla="*/ 125016 h 50006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728662" h="500063">
                <a:moveTo>
                  <a:pt x="0" y="125016"/>
                </a:moveTo>
                <a:lnTo>
                  <a:pt x="15627" y="125016"/>
                </a:lnTo>
                <a:lnTo>
                  <a:pt x="15627" y="375047"/>
                </a:lnTo>
                <a:lnTo>
                  <a:pt x="0" y="375047"/>
                </a:lnTo>
                <a:lnTo>
                  <a:pt x="0" y="125016"/>
                </a:lnTo>
                <a:close/>
                <a:moveTo>
                  <a:pt x="31254" y="125016"/>
                </a:moveTo>
                <a:lnTo>
                  <a:pt x="62508" y="125016"/>
                </a:lnTo>
                <a:lnTo>
                  <a:pt x="62508" y="375047"/>
                </a:lnTo>
                <a:lnTo>
                  <a:pt x="31254" y="375047"/>
                </a:lnTo>
                <a:lnTo>
                  <a:pt x="31254" y="125016"/>
                </a:lnTo>
                <a:close/>
                <a:moveTo>
                  <a:pt x="78135" y="125016"/>
                </a:moveTo>
                <a:lnTo>
                  <a:pt x="478631" y="125016"/>
                </a:lnTo>
                <a:lnTo>
                  <a:pt x="478631" y="0"/>
                </a:lnTo>
                <a:lnTo>
                  <a:pt x="728662" y="250032"/>
                </a:lnTo>
                <a:lnTo>
                  <a:pt x="478631" y="500063"/>
                </a:lnTo>
                <a:lnTo>
                  <a:pt x="478631" y="375047"/>
                </a:lnTo>
                <a:lnTo>
                  <a:pt x="78135" y="375047"/>
                </a:lnTo>
                <a:lnTo>
                  <a:pt x="78135" y="125016"/>
                </a:lnTo>
                <a:close/>
              </a:path>
            </a:pathLst>
          </a:custGeom>
          <a:gradFill rotWithShape="1">
            <a:gsLst>
              <a:gs pos="0">
                <a:srgbClr val="FF8500"/>
              </a:gs>
              <a:gs pos="20000">
                <a:srgbClr val="FF8500"/>
              </a:gs>
              <a:gs pos="100000">
                <a:srgbClr val="C66400"/>
              </a:gs>
            </a:gsLst>
            <a:lin ang="5400000"/>
          </a:gradFill>
          <a:ln w="9525" cap="flat" cmpd="sng">
            <a:solidFill>
              <a:srgbClr val="EC8517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lIns="81600" tIns="40801" rIns="81600" bIns="40801" anchor="ctr"/>
          <a:lstStyle/>
          <a:p>
            <a:pPr>
              <a:defRPr/>
            </a:pPr>
            <a:endParaRPr lang="en-US"/>
          </a:p>
        </p:txBody>
      </p:sp>
      <p:pic>
        <p:nvPicPr>
          <p:cNvPr id="176136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208088"/>
            <a:ext cx="3443287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7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1157288"/>
            <a:ext cx="361315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217488" y="3922713"/>
            <a:ext cx="416401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altLang="zh-CN" sz="1200" b="1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zh-CN" altLang="en-US" sz="1200" b="1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EDW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ODS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HDS Co-exist, complex architecture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Heavy workload in EDW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so good SLA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EDW workload is batch, do not support much ad-hoc and analysis.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 long history data are stored in EDW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 not have platform to store and process big data.</a:t>
            </a:r>
          </a:p>
          <a:p>
            <a:pPr marL="0" indent="0" eaLnBrk="1" hangingPunct="1">
              <a:defRPr/>
            </a:pPr>
            <a:r>
              <a:rPr lang="en-US" altLang="zh-CN" sz="1200" b="1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Capability: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analysis is on SAS;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high performance and real time analysis applications;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 data need to be integrated and analyzed;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4576762" y="3922713"/>
            <a:ext cx="440821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defRPr/>
            </a:pPr>
            <a:r>
              <a:rPr lang="en-US" altLang="zh-CN" sz="1200" b="1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Differentiate EDW\ODS\HDS;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 and expand EDW to promote SLA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more analysis and ad-hoc workload in EDW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the data area to support hot/cold data, archive long history data;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real time stream data processing system on </a:t>
            </a:r>
            <a:r>
              <a:rPr lang="en-US" altLang="zh-CN" sz="1200" dirty="0" err="1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adoop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 big data analysis system on Hadoop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defRPr/>
            </a:pPr>
            <a:r>
              <a:rPr lang="en-US" altLang="zh-CN" sz="1200" b="1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</a:t>
            </a:r>
            <a:r>
              <a:rPr lang="en-US" altLang="zh-CN" sz="1200" b="1" dirty="0" err="1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Capbility</a:t>
            </a:r>
            <a:r>
              <a:rPr lang="zh-CN" altLang="en-US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rgbClr val="3C3C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 big data analysis capability;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data R&amp;D scenario on big data system;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data lab on EDW system;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3C3C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high performance and real time analysis applications;</a:t>
            </a:r>
          </a:p>
        </p:txBody>
      </p:sp>
    </p:spTree>
    <p:extLst>
      <p:ext uri="{BB962C8B-B14F-4D97-AF65-F5344CB8AC3E}">
        <p14:creationId xmlns:p14="http://schemas.microsoft.com/office/powerpoint/2010/main" val="368059763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radata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EBD8AC"/>
      </a:lt2>
      <a:accent1>
        <a:srgbClr val="FF9900"/>
      </a:accent1>
      <a:accent2>
        <a:srgbClr val="005E8A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547D"/>
      </a:accent6>
      <a:hlink>
        <a:srgbClr val="A10007"/>
      </a:hlink>
      <a:folHlink>
        <a:srgbClr val="37796C"/>
      </a:folHlink>
    </a:clrScheme>
    <a:fontScheme name="Teradata Templat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Teradata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adata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adata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adata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adata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adata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adata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adata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adata Templat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DC_Ribbon_PowerPoint_Template">
  <a:themeElements>
    <a:clrScheme name="Teradata - Aster - Aprimo">
      <a:dk1>
        <a:srgbClr val="3C3C3B"/>
      </a:dk1>
      <a:lt1>
        <a:sysClr val="window" lastClr="FFFFFF"/>
      </a:lt1>
      <a:dk2>
        <a:srgbClr val="1B447D"/>
      </a:dk2>
      <a:lt2>
        <a:srgbClr val="B8C7D6"/>
      </a:lt2>
      <a:accent1>
        <a:srgbClr val="D56D23"/>
      </a:accent1>
      <a:accent2>
        <a:srgbClr val="A5A6A5"/>
      </a:accent2>
      <a:accent3>
        <a:srgbClr val="0C1627"/>
      </a:accent3>
      <a:accent4>
        <a:srgbClr val="464745"/>
      </a:accent4>
      <a:accent5>
        <a:srgbClr val="D1252D"/>
      </a:accent5>
      <a:accent6>
        <a:srgbClr val="601714"/>
      </a:accent6>
      <a:hlink>
        <a:srgbClr val="29467E"/>
      </a:hlink>
      <a:folHlink>
        <a:srgbClr val="0C162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D Template - 20160128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 2012.pot</Template>
  <TotalTime>9831</TotalTime>
  <Words>191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Gotham-Bold</vt:lpstr>
      <vt:lpstr>Microsoft JhengHei</vt:lpstr>
      <vt:lpstr>MS PGothic</vt:lpstr>
      <vt:lpstr>MS PGothic</vt:lpstr>
      <vt:lpstr>PMingLiU</vt:lpstr>
      <vt:lpstr>PMingLiU</vt:lpstr>
      <vt:lpstr>宋体</vt:lpstr>
      <vt:lpstr>微软雅黑</vt:lpstr>
      <vt:lpstr>Arial</vt:lpstr>
      <vt:lpstr>Calibri</vt:lpstr>
      <vt:lpstr>Century Gothic</vt:lpstr>
      <vt:lpstr>Verdana</vt:lpstr>
      <vt:lpstr>Teradata Template</vt:lpstr>
      <vt:lpstr>1_TDC_Ribbon_PowerPoint_Template</vt:lpstr>
      <vt:lpstr>1_TD Template - 20160128</vt:lpstr>
      <vt:lpstr>SPDB Data Architecture Roadmap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</dc:title>
  <dc:creator>TD</dc:creator>
  <cp:lastModifiedBy>Yu, Robin</cp:lastModifiedBy>
  <cp:revision>562</cp:revision>
  <dcterms:created xsi:type="dcterms:W3CDTF">2011-12-16T20:05:47Z</dcterms:created>
  <dcterms:modified xsi:type="dcterms:W3CDTF">2017-09-11T03:34:32Z</dcterms:modified>
</cp:coreProperties>
</file>