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56" r:id="rId2"/>
    <p:sldId id="260" r:id="rId3"/>
    <p:sldId id="261" r:id="rId4"/>
    <p:sldId id="262" r:id="rId5"/>
    <p:sldId id="263" r:id="rId6"/>
    <p:sldId id="264" r:id="rId7"/>
  </p:sldIdLst>
  <p:sldSz cx="9144000" cy="6858000" type="screen4x3"/>
  <p:notesSz cx="7016750" cy="930275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004">
          <p15:clr>
            <a:srgbClr val="A4A3A4"/>
          </p15:clr>
        </p15:guide>
        <p15:guide id="4" orient="horz" pos="4020">
          <p15:clr>
            <a:srgbClr val="A4A3A4"/>
          </p15:clr>
        </p15:guide>
        <p15:guide id="5" orient="horz" pos="1317">
          <p15:clr>
            <a:srgbClr val="A4A3A4"/>
          </p15:clr>
        </p15:guide>
        <p15:guide id="6" pos="280">
          <p15:clr>
            <a:srgbClr val="A4A3A4"/>
          </p15:clr>
        </p15:guide>
        <p15:guide id="7" pos="54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17"/>
    <a:srgbClr val="02244F"/>
    <a:srgbClr val="003057"/>
    <a:srgbClr val="E7C254"/>
    <a:srgbClr val="E0B74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7" autoAdjust="0"/>
    <p:restoredTop sz="80969" autoAdjust="0"/>
  </p:normalViewPr>
  <p:slideViewPr>
    <p:cSldViewPr snapToGrid="0" snapToObjects="1">
      <p:cViewPr varScale="1">
        <p:scale>
          <a:sx n="60" d="100"/>
          <a:sy n="60" d="100"/>
        </p:scale>
        <p:origin x="1878" y="72"/>
      </p:cViewPr>
      <p:guideLst>
        <p:guide orient="horz" pos="2160"/>
        <p:guide pos="2880"/>
        <p:guide orient="horz" pos="1004"/>
        <p:guide orient="horz" pos="4020"/>
        <p:guide orient="horz" pos="1317"/>
        <p:guide pos="280"/>
        <p:guide pos="54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06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5100" y="0"/>
            <a:ext cx="3040063" cy="466725"/>
          </a:xfrm>
          <a:prstGeom prst="rect">
            <a:avLst/>
          </a:prstGeom>
        </p:spPr>
        <p:txBody>
          <a:bodyPr vert="horz" lIns="91440" tIns="45720" rIns="91440" bIns="45720" rtlCol="0"/>
          <a:lstStyle>
            <a:lvl1pPr algn="r">
              <a:defRPr sz="1200"/>
            </a:lvl1pPr>
          </a:lstStyle>
          <a:p>
            <a:fld id="{7889ADDB-B42B-46BD-93C5-48AC8F2D287C}" type="datetimeFigureOut">
              <a:rPr lang="en-US" smtClean="0"/>
              <a:t>5/5/2017</a:t>
            </a:fld>
            <a:endParaRPr lang="en-US"/>
          </a:p>
        </p:txBody>
      </p:sp>
      <p:sp>
        <p:nvSpPr>
          <p:cNvPr id="4" name="Footer Placeholder 3"/>
          <p:cNvSpPr>
            <a:spLocks noGrp="1"/>
          </p:cNvSpPr>
          <p:nvPr>
            <p:ph type="ftr" sz="quarter" idx="2"/>
          </p:nvPr>
        </p:nvSpPr>
        <p:spPr>
          <a:xfrm>
            <a:off x="0" y="8836025"/>
            <a:ext cx="304006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5100" y="8836025"/>
            <a:ext cx="3040063" cy="466725"/>
          </a:xfrm>
          <a:prstGeom prst="rect">
            <a:avLst/>
          </a:prstGeom>
        </p:spPr>
        <p:txBody>
          <a:bodyPr vert="horz" lIns="91440" tIns="45720" rIns="91440" bIns="45720" rtlCol="0" anchor="b"/>
          <a:lstStyle>
            <a:lvl1pPr algn="r">
              <a:defRPr sz="1200"/>
            </a:lvl1pPr>
          </a:lstStyle>
          <a:p>
            <a:fld id="{E0832678-87C9-4E1C-A61C-69F505DC5F36}" type="slidenum">
              <a:rPr lang="en-US" smtClean="0"/>
              <a:t>‹#›</a:t>
            </a:fld>
            <a:endParaRPr lang="en-US"/>
          </a:p>
        </p:txBody>
      </p:sp>
    </p:spTree>
    <p:extLst>
      <p:ext uri="{BB962C8B-B14F-4D97-AF65-F5344CB8AC3E}">
        <p14:creationId xmlns:p14="http://schemas.microsoft.com/office/powerpoint/2010/main" val="2100789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6753"/>
          </a:xfrm>
          <a:prstGeom prst="rect">
            <a:avLst/>
          </a:prstGeom>
        </p:spPr>
        <p:txBody>
          <a:bodyPr vert="horz" lIns="93251" tIns="46625" rIns="93251" bIns="46625" rtlCol="0"/>
          <a:lstStyle>
            <a:lvl1pPr algn="l">
              <a:defRPr sz="1200"/>
            </a:lvl1pPr>
          </a:lstStyle>
          <a:p>
            <a:endParaRPr lang="en-US"/>
          </a:p>
        </p:txBody>
      </p:sp>
      <p:sp>
        <p:nvSpPr>
          <p:cNvPr id="3" name="Date Placeholder 2"/>
          <p:cNvSpPr>
            <a:spLocks noGrp="1"/>
          </p:cNvSpPr>
          <p:nvPr>
            <p:ph type="dt" idx="1"/>
          </p:nvPr>
        </p:nvSpPr>
        <p:spPr>
          <a:xfrm>
            <a:off x="3974534" y="0"/>
            <a:ext cx="3040592" cy="466753"/>
          </a:xfrm>
          <a:prstGeom prst="rect">
            <a:avLst/>
          </a:prstGeom>
        </p:spPr>
        <p:txBody>
          <a:bodyPr vert="horz" lIns="93251" tIns="46625" rIns="93251" bIns="46625" rtlCol="0"/>
          <a:lstStyle>
            <a:lvl1pPr algn="r">
              <a:defRPr sz="1200"/>
            </a:lvl1pPr>
          </a:lstStyle>
          <a:p>
            <a:fld id="{F11FC8C6-D412-47A3-9575-71D4CF17DB07}" type="datetimeFigureOut">
              <a:rPr lang="en-US" smtClean="0"/>
              <a:t>5/5/2017</a:t>
            </a:fld>
            <a:endParaRPr lang="en-US"/>
          </a:p>
        </p:txBody>
      </p:sp>
      <p:sp>
        <p:nvSpPr>
          <p:cNvPr id="4" name="Slide Image Placeholder 3"/>
          <p:cNvSpPr>
            <a:spLocks noGrp="1" noRot="1" noChangeAspect="1"/>
          </p:cNvSpPr>
          <p:nvPr>
            <p:ph type="sldImg" idx="2"/>
          </p:nvPr>
        </p:nvSpPr>
        <p:spPr>
          <a:xfrm>
            <a:off x="1416050" y="1163638"/>
            <a:ext cx="4184650" cy="3138487"/>
          </a:xfrm>
          <a:prstGeom prst="rect">
            <a:avLst/>
          </a:prstGeom>
          <a:noFill/>
          <a:ln w="12700">
            <a:solidFill>
              <a:prstClr val="black"/>
            </a:solidFill>
          </a:ln>
        </p:spPr>
        <p:txBody>
          <a:bodyPr vert="horz" lIns="93251" tIns="46625" rIns="93251" bIns="46625" rtlCol="0" anchor="ctr"/>
          <a:lstStyle/>
          <a:p>
            <a:endParaRPr lang="en-US"/>
          </a:p>
        </p:txBody>
      </p:sp>
      <p:sp>
        <p:nvSpPr>
          <p:cNvPr id="5" name="Notes Placeholder 4"/>
          <p:cNvSpPr>
            <a:spLocks noGrp="1"/>
          </p:cNvSpPr>
          <p:nvPr>
            <p:ph type="body" sz="quarter" idx="3"/>
          </p:nvPr>
        </p:nvSpPr>
        <p:spPr>
          <a:xfrm>
            <a:off x="701675" y="4476948"/>
            <a:ext cx="5613400" cy="3662958"/>
          </a:xfrm>
          <a:prstGeom prst="rect">
            <a:avLst/>
          </a:prstGeom>
        </p:spPr>
        <p:txBody>
          <a:bodyPr vert="horz" lIns="93251" tIns="46625" rIns="93251" bIns="466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5998"/>
            <a:ext cx="3040592" cy="466752"/>
          </a:xfrm>
          <a:prstGeom prst="rect">
            <a:avLst/>
          </a:prstGeom>
        </p:spPr>
        <p:txBody>
          <a:bodyPr vert="horz" lIns="93251" tIns="46625" rIns="93251" bIns="46625"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35998"/>
            <a:ext cx="3040592" cy="466752"/>
          </a:xfrm>
          <a:prstGeom prst="rect">
            <a:avLst/>
          </a:prstGeom>
        </p:spPr>
        <p:txBody>
          <a:bodyPr vert="horz" lIns="93251" tIns="46625" rIns="93251" bIns="46625" rtlCol="0" anchor="b"/>
          <a:lstStyle>
            <a:lvl1pPr algn="r">
              <a:defRPr sz="1200"/>
            </a:lvl1pPr>
          </a:lstStyle>
          <a:p>
            <a:fld id="{2A0789C3-6682-4821-BCDB-5F357FE247B8}" type="slidenum">
              <a:rPr lang="en-US" smtClean="0"/>
              <a:t>‹#›</a:t>
            </a:fld>
            <a:endParaRPr lang="en-US"/>
          </a:p>
        </p:txBody>
      </p:sp>
    </p:spTree>
    <p:extLst>
      <p:ext uri="{BB962C8B-B14F-4D97-AF65-F5344CB8AC3E}">
        <p14:creationId xmlns:p14="http://schemas.microsoft.com/office/powerpoint/2010/main" val="84107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6050" y="1163638"/>
            <a:ext cx="4184650" cy="31384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0789C3-6682-4821-BCDB-5F357FE247B8}" type="slidenum">
              <a:rPr lang="en-US" smtClean="0"/>
              <a:t>1</a:t>
            </a:fld>
            <a:endParaRPr lang="en-US"/>
          </a:p>
        </p:txBody>
      </p:sp>
    </p:spTree>
    <p:extLst>
      <p:ext uri="{BB962C8B-B14F-4D97-AF65-F5344CB8AC3E}">
        <p14:creationId xmlns:p14="http://schemas.microsoft.com/office/powerpoint/2010/main" val="428502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Edge detection and intensity threshold method are widely used for m</a:t>
            </a:r>
            <a:r>
              <a:rPr lang="en-US" dirty="0" smtClean="0"/>
              <a:t>edical image </a:t>
            </a:r>
            <a:r>
              <a:rPr lang="en-US" sz="1200" b="0" i="0" u="none" strike="noStrike" kern="1200" baseline="0" dirty="0" smtClean="0">
                <a:solidFill>
                  <a:schemeClr val="tx1"/>
                </a:solidFill>
                <a:latin typeface="+mn-lt"/>
                <a:ea typeface="+mn-ea"/>
                <a:cs typeface="+mn-cs"/>
              </a:rPr>
              <a:t>post-processing and segmentation and sometimes manual segmentation is needed.  For example, MRI scan of intervertebral disc are binarized and processed to stack into 3D geometry for finite element modeling. These deterministic methods subject to many drawbacks: different scans can have different pixel brightness, threshold tuning is needed for different images, and manual work is time expensive and leads to a lot of bias.</a:t>
            </a:r>
            <a:endParaRPr lang="en-US" dirty="0"/>
          </a:p>
        </p:txBody>
      </p:sp>
      <p:sp>
        <p:nvSpPr>
          <p:cNvPr id="4" name="Slide Number Placeholder 3"/>
          <p:cNvSpPr>
            <a:spLocks noGrp="1"/>
          </p:cNvSpPr>
          <p:nvPr>
            <p:ph type="sldNum" sz="quarter" idx="10"/>
          </p:nvPr>
        </p:nvSpPr>
        <p:spPr/>
        <p:txBody>
          <a:bodyPr/>
          <a:lstStyle/>
          <a:p>
            <a:fld id="{2A0789C3-6682-4821-BCDB-5F357FE247B8}" type="slidenum">
              <a:rPr lang="en-US" smtClean="0"/>
              <a:t>2</a:t>
            </a:fld>
            <a:endParaRPr lang="en-US"/>
          </a:p>
        </p:txBody>
      </p:sp>
    </p:spTree>
    <p:extLst>
      <p:ext uri="{BB962C8B-B14F-4D97-AF65-F5344CB8AC3E}">
        <p14:creationId xmlns:p14="http://schemas.microsoft.com/office/powerpoint/2010/main" val="19356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5" name="Rectangle 5"/>
          <p:cNvSpPr>
            <a:spLocks noChangeArrowheads="1"/>
          </p:cNvSpPr>
          <p:nvPr/>
        </p:nvSpPr>
        <p:spPr bwMode="auto">
          <a:xfrm>
            <a:off x="2" y="914400"/>
            <a:ext cx="6653389" cy="490538"/>
          </a:xfrm>
          <a:prstGeom prst="rect">
            <a:avLst/>
          </a:prstGeom>
          <a:ln>
            <a:noFill/>
          </a:ln>
          <a:extLst>
            <a:ext uri="{91240B29-F687-4f45-9708-019B960494DF}">
              <a14:hiddenLine xmlns:a14="http://schemas.microsoft.com/office/drawing/2010/main" xmlns="" w="12700" cap="sq">
                <a:solidFill>
                  <a:srgbClr val="000000"/>
                </a:solidFill>
                <a:round/>
                <a:headEnd type="none" w="sm" len="sm"/>
                <a:tailEnd type="none" w="sm" len="sm"/>
              </a14:hiddenLine>
            </a:ext>
          </a:extLst>
        </p:spPr>
        <p:txBody>
          <a:bodyPr/>
          <a:lstStyle/>
          <a:p>
            <a:endParaRPr lang="en-US"/>
          </a:p>
        </p:txBody>
      </p:sp>
      <p:sp>
        <p:nvSpPr>
          <p:cNvPr id="6" name="Title 1"/>
          <p:cNvSpPr>
            <a:spLocks noGrp="1"/>
          </p:cNvSpPr>
          <p:nvPr>
            <p:ph type="ctrTitle" sz="quarter"/>
          </p:nvPr>
        </p:nvSpPr>
        <p:spPr>
          <a:xfrm>
            <a:off x="818866" y="941696"/>
            <a:ext cx="7486934" cy="2062761"/>
          </a:xfrm>
        </p:spPr>
        <p:txBody>
          <a:bodyPr/>
          <a:lstStyle>
            <a:lvl1pPr>
              <a:defRPr/>
            </a:lvl1pPr>
          </a:lstStyle>
          <a:p>
            <a:r>
              <a:rPr lang="en-US" altLang="zh-CN" sz="3600" dirty="0">
                <a:latin typeface="+mj-lt"/>
              </a:rPr>
              <a:t>Click to edit</a:t>
            </a:r>
            <a:endParaRPr lang="en-US" sz="3600" dirty="0">
              <a:latin typeface="+mj-lt"/>
            </a:endParaRPr>
          </a:p>
        </p:txBody>
      </p:sp>
      <p:sp>
        <p:nvSpPr>
          <p:cNvPr id="7" name="Subtitle 2"/>
          <p:cNvSpPr>
            <a:spLocks noGrp="1"/>
          </p:cNvSpPr>
          <p:nvPr>
            <p:ph type="subTitle" sz="quarter" idx="1"/>
          </p:nvPr>
        </p:nvSpPr>
        <p:spPr>
          <a:xfrm>
            <a:off x="818866" y="3092884"/>
            <a:ext cx="7486934" cy="1752600"/>
          </a:xfrm>
          <a:prstGeom prst="rect">
            <a:avLst/>
          </a:prstGeom>
        </p:spPr>
        <p:txBody>
          <a:bodyPr lIns="0" tIns="0" rIns="0" bIns="0"/>
          <a:lstStyle>
            <a:lvl1pPr marL="0" indent="0">
              <a:buNone/>
              <a:defRPr baseline="0"/>
            </a:lvl1pPr>
          </a:lstStyle>
          <a:p>
            <a:pPr algn="l"/>
            <a:r>
              <a:rPr lang="en-US" dirty="0"/>
              <a:t>Click to edit</a:t>
            </a:r>
          </a:p>
        </p:txBody>
      </p:sp>
      <p:pic>
        <p:nvPicPr>
          <p:cNvPr id="11" name="Picture 10" descr="UCBerkeley_wordmark_whit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45109" y="5227006"/>
            <a:ext cx="2760691" cy="850178"/>
          </a:xfrm>
          <a:prstGeom prst="rect">
            <a:avLst/>
          </a:prstGeom>
        </p:spPr>
      </p:pic>
      <p:pic>
        <p:nvPicPr>
          <p:cNvPr id="4" name="Picture 3" descr="Logo_BBM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866" y="5118926"/>
            <a:ext cx="3227931" cy="1059877"/>
          </a:xfrm>
          <a:prstGeom prst="rect">
            <a:avLst/>
          </a:prstGeom>
        </p:spPr>
      </p:pic>
    </p:spTree>
    <p:extLst>
      <p:ext uri="{BB962C8B-B14F-4D97-AF65-F5344CB8AC3E}">
        <p14:creationId xmlns:p14="http://schemas.microsoft.com/office/powerpoint/2010/main" val="385880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434974" y="1587500"/>
            <a:ext cx="8286752" cy="276999"/>
          </a:xfrm>
          <a:prstGeom prst="rect">
            <a:avLst/>
          </a:prstGeom>
        </p:spPr>
        <p:txBody>
          <a:bodyPr wrap="square" lIns="0" tIns="0" rIns="0" bIns="0">
            <a:spAutoFit/>
          </a:bodyPr>
          <a:lstStyle>
            <a:lvl1pPr marL="0" indent="0">
              <a:buNone/>
              <a:defRPr sz="1800" b="1">
                <a:solidFill>
                  <a:srgbClr val="FFBD17"/>
                </a:solidFill>
              </a:defRPr>
            </a:lvl1pPr>
          </a:lstStyle>
          <a:p>
            <a:pPr lvl="0"/>
            <a:r>
              <a:rPr lang="en-US" dirty="0"/>
              <a:t>Headline</a:t>
            </a:r>
          </a:p>
        </p:txBody>
      </p:sp>
      <p:sp>
        <p:nvSpPr>
          <p:cNvPr id="9" name="Content Placeholder 5"/>
          <p:cNvSpPr>
            <a:spLocks noGrp="1"/>
          </p:cNvSpPr>
          <p:nvPr>
            <p:ph sz="quarter" idx="11" hasCustomPrompt="1"/>
          </p:nvPr>
        </p:nvSpPr>
        <p:spPr>
          <a:xfrm>
            <a:off x="434974" y="2090737"/>
            <a:ext cx="8286752" cy="4265613"/>
          </a:xfrm>
          <a:prstGeom prst="rect">
            <a:avLst/>
          </a:prstGeom>
        </p:spPr>
        <p:txBody>
          <a:bodyPr lIns="0" tIns="0" rIns="0" bIns="0">
            <a:noAutofit/>
          </a:bodyPr>
          <a:lstStyle>
            <a:lvl1pPr marL="0" indent="0">
              <a:buNone/>
              <a:defRPr sz="1800" b="0"/>
            </a:lvl1pPr>
          </a:lstStyle>
          <a:p>
            <a:pPr lvl="0"/>
            <a:r>
              <a:rPr lang="en-US" dirty="0"/>
              <a:t>Content</a:t>
            </a:r>
          </a:p>
        </p:txBody>
      </p:sp>
      <p:sp>
        <p:nvSpPr>
          <p:cNvPr id="12" name="Title 11"/>
          <p:cNvSpPr>
            <a:spLocks noGrp="1"/>
          </p:cNvSpPr>
          <p:nvPr>
            <p:ph type="title"/>
          </p:nvPr>
        </p:nvSpPr>
        <p:spPr/>
        <p:txBody>
          <a:bodyPr/>
          <a:lstStyle/>
          <a:p>
            <a:r>
              <a:rPr lang="en-US"/>
              <a:t>Click to edit Master title style</a:t>
            </a:r>
            <a:endParaRPr lang="en-GB"/>
          </a:p>
        </p:txBody>
      </p:sp>
      <p:sp>
        <p:nvSpPr>
          <p:cNvPr id="13" name="Slide Number Placeholder 12"/>
          <p:cNvSpPr>
            <a:spLocks noGrp="1"/>
          </p:cNvSpPr>
          <p:nvPr>
            <p:ph type="sldNum" sz="quarter" idx="12"/>
          </p:nvPr>
        </p:nvSpPr>
        <p:spPr/>
        <p:txBody>
          <a:bodyPr/>
          <a:lstStyle/>
          <a:p>
            <a:fld id="{0CD316D7-8640-4F77-AFE3-3EB80EE63791}" type="slidenum">
              <a:rPr lang="en-GB" smtClean="0"/>
              <a:t>‹#›</a:t>
            </a:fld>
            <a:endParaRPr lang="en-GB"/>
          </a:p>
        </p:txBody>
      </p:sp>
    </p:spTree>
    <p:extLst>
      <p:ext uri="{BB962C8B-B14F-4D97-AF65-F5344CB8AC3E}">
        <p14:creationId xmlns:p14="http://schemas.microsoft.com/office/powerpoint/2010/main" val="149848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4974" y="303213"/>
            <a:ext cx="8286752" cy="915987"/>
          </a:xfrm>
        </p:spPr>
        <p:txBody>
          <a:bodyPr/>
          <a:lstStyle>
            <a:lvl1pPr>
              <a:defRPr>
                <a:solidFill>
                  <a:srgbClr val="FFBD17"/>
                </a:solidFill>
              </a:defRPr>
            </a:lvl1pPr>
          </a:lstStyle>
          <a:p>
            <a:r>
              <a:rPr lang="en-US" dirty="0"/>
              <a:t>Click to edit Master title style</a:t>
            </a:r>
            <a:endParaRPr lang="en-GB" dirty="0"/>
          </a:p>
        </p:txBody>
      </p:sp>
      <p:sp>
        <p:nvSpPr>
          <p:cNvPr id="3" name="Content Placeholder 5"/>
          <p:cNvSpPr>
            <a:spLocks noGrp="1"/>
          </p:cNvSpPr>
          <p:nvPr>
            <p:ph sz="quarter" idx="10" hasCustomPrompt="1"/>
          </p:nvPr>
        </p:nvSpPr>
        <p:spPr>
          <a:xfrm>
            <a:off x="434974" y="1585099"/>
            <a:ext cx="3864884" cy="276999"/>
          </a:xfrm>
          <a:prstGeom prst="rect">
            <a:avLst/>
          </a:prstGeom>
        </p:spPr>
        <p:txBody>
          <a:bodyPr wrap="square" lIns="0" tIns="0" rIns="0" bIns="0">
            <a:spAutoFit/>
          </a:bodyPr>
          <a:lstStyle>
            <a:lvl1pPr marL="0" indent="0">
              <a:buNone/>
              <a:defRPr sz="1800" b="1">
                <a:solidFill>
                  <a:srgbClr val="FFBD17"/>
                </a:solidFill>
              </a:defRPr>
            </a:lvl1pPr>
          </a:lstStyle>
          <a:p>
            <a:pPr lvl="0"/>
            <a:r>
              <a:rPr lang="en-US" dirty="0"/>
              <a:t>Headline</a:t>
            </a:r>
          </a:p>
        </p:txBody>
      </p:sp>
      <p:sp>
        <p:nvSpPr>
          <p:cNvPr id="4" name="Content Placeholder 5"/>
          <p:cNvSpPr>
            <a:spLocks noGrp="1"/>
          </p:cNvSpPr>
          <p:nvPr>
            <p:ph sz="quarter" idx="11" hasCustomPrompt="1"/>
          </p:nvPr>
        </p:nvSpPr>
        <p:spPr>
          <a:xfrm>
            <a:off x="431800" y="2090737"/>
            <a:ext cx="3855358" cy="4265613"/>
          </a:xfrm>
          <a:prstGeom prst="rect">
            <a:avLst/>
          </a:prstGeom>
        </p:spPr>
        <p:txBody>
          <a:bodyPr lIns="0" tIns="0" rIns="0" bIns="0">
            <a:noAutofit/>
          </a:bodyPr>
          <a:lstStyle>
            <a:lvl1pPr marL="0" indent="0">
              <a:buNone/>
              <a:defRPr sz="1800" b="0"/>
            </a:lvl1pPr>
          </a:lstStyle>
          <a:p>
            <a:pPr lvl="0"/>
            <a:r>
              <a:rPr lang="en-US" dirty="0"/>
              <a:t>Content</a:t>
            </a:r>
          </a:p>
        </p:txBody>
      </p:sp>
      <p:sp>
        <p:nvSpPr>
          <p:cNvPr id="9" name="Content Placeholder 5"/>
          <p:cNvSpPr>
            <a:spLocks noGrp="1"/>
          </p:cNvSpPr>
          <p:nvPr>
            <p:ph sz="quarter" idx="12" hasCustomPrompt="1"/>
          </p:nvPr>
        </p:nvSpPr>
        <p:spPr>
          <a:xfrm>
            <a:off x="4856842" y="1585099"/>
            <a:ext cx="3864884" cy="276999"/>
          </a:xfrm>
          <a:prstGeom prst="rect">
            <a:avLst/>
          </a:prstGeom>
        </p:spPr>
        <p:txBody>
          <a:bodyPr wrap="square" lIns="0" tIns="0" rIns="0" bIns="0">
            <a:spAutoFit/>
          </a:bodyPr>
          <a:lstStyle>
            <a:lvl1pPr marL="0" indent="0">
              <a:buNone/>
              <a:defRPr sz="1800" b="1">
                <a:solidFill>
                  <a:srgbClr val="FFBD17"/>
                </a:solidFill>
              </a:defRPr>
            </a:lvl1pPr>
          </a:lstStyle>
          <a:p>
            <a:pPr lvl="0"/>
            <a:r>
              <a:rPr lang="en-US" dirty="0"/>
              <a:t>Headline</a:t>
            </a:r>
          </a:p>
        </p:txBody>
      </p:sp>
      <p:sp>
        <p:nvSpPr>
          <p:cNvPr id="10" name="Content Placeholder 5"/>
          <p:cNvSpPr>
            <a:spLocks noGrp="1"/>
          </p:cNvSpPr>
          <p:nvPr>
            <p:ph sz="quarter" idx="13" hasCustomPrompt="1"/>
          </p:nvPr>
        </p:nvSpPr>
        <p:spPr>
          <a:xfrm>
            <a:off x="4856842" y="2090737"/>
            <a:ext cx="3864884" cy="4265613"/>
          </a:xfrm>
          <a:prstGeom prst="rect">
            <a:avLst/>
          </a:prstGeom>
        </p:spPr>
        <p:txBody>
          <a:bodyPr lIns="0" tIns="0" rIns="0" bIns="0">
            <a:noAutofit/>
          </a:bodyPr>
          <a:lstStyle>
            <a:lvl1pPr marL="0" indent="0">
              <a:buNone/>
              <a:defRPr sz="1800" b="0"/>
            </a:lvl1pPr>
          </a:lstStyle>
          <a:p>
            <a:pPr lvl="0"/>
            <a:r>
              <a:rPr lang="en-US" dirty="0"/>
              <a:t>Content</a:t>
            </a:r>
          </a:p>
        </p:txBody>
      </p:sp>
      <p:sp>
        <p:nvSpPr>
          <p:cNvPr id="29" name="Slide Number Placeholder 28"/>
          <p:cNvSpPr>
            <a:spLocks noGrp="1"/>
          </p:cNvSpPr>
          <p:nvPr>
            <p:ph type="sldNum" sz="quarter" idx="14"/>
          </p:nvPr>
        </p:nvSpPr>
        <p:spPr/>
        <p:txBody>
          <a:bodyPr/>
          <a:lstStyle/>
          <a:p>
            <a:fld id="{0CD316D7-8640-4F77-AFE3-3EB80EE63791}" type="slidenum">
              <a:rPr lang="en-GB" smtClean="0"/>
              <a:t>‹#›</a:t>
            </a:fld>
            <a:endParaRPr lang="en-GB"/>
          </a:p>
        </p:txBody>
      </p:sp>
    </p:spTree>
    <p:extLst>
      <p:ext uri="{BB962C8B-B14F-4D97-AF65-F5344CB8AC3E}">
        <p14:creationId xmlns:p14="http://schemas.microsoft.com/office/powerpoint/2010/main" val="138888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89" y="3136906"/>
            <a:ext cx="7772400" cy="1362075"/>
          </a:xfrm>
        </p:spPr>
        <p:txBody>
          <a:bodyPr anchor="t"/>
          <a:lstStyle>
            <a:lvl1pPr algn="l">
              <a:defRPr sz="3600" b="1" cap="all">
                <a:latin typeface="+mj-lt"/>
              </a:defRPr>
            </a:lvl1pPr>
          </a:lstStyle>
          <a:p>
            <a:r>
              <a:rPr lang="en-US" dirty="0"/>
              <a:t>Click to edit Master title style</a:t>
            </a:r>
          </a:p>
        </p:txBody>
      </p:sp>
      <p:sp>
        <p:nvSpPr>
          <p:cNvPr id="3" name="Text Placeholder 2"/>
          <p:cNvSpPr>
            <a:spLocks noGrp="1"/>
          </p:cNvSpPr>
          <p:nvPr>
            <p:ph type="body" idx="1"/>
          </p:nvPr>
        </p:nvSpPr>
        <p:spPr>
          <a:xfrm>
            <a:off x="722489" y="1484316"/>
            <a:ext cx="7772400" cy="1500187"/>
          </a:xfrm>
          <a:prstGeom prst="rect">
            <a:avLst/>
          </a:prstGeom>
        </p:spPr>
        <p:txBody>
          <a:bodyPr lIns="0" tIns="0" rIns="0" bIns="0"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980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244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3097631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434974" y="303213"/>
            <a:ext cx="8286752"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a:defRPr sz="1200">
                <a:solidFill>
                  <a:schemeClr val="tx1">
                    <a:tint val="75000"/>
                  </a:schemeClr>
                </a:solidFill>
              </a:defRPr>
            </a:lvl1pPr>
          </a:lstStyle>
          <a:p>
            <a:fld id="{0CD316D7-8640-4F77-AFE3-3EB80EE63791}" type="slidenum">
              <a:rPr lang="en-GB" smtClean="0"/>
              <a:t>‹#›</a:t>
            </a:fld>
            <a:endParaRPr lang="en-GB"/>
          </a:p>
        </p:txBody>
      </p:sp>
    </p:spTree>
  </p:cSld>
  <p:clrMap bg1="dk2" tx1="lt1" bg2="dk1" tx2="lt2" accent1="accent1" accent2="accent2" accent3="accent3" accent4="accent4" accent5="accent5" accent6="accent6" hlink="hlink" folHlink="folHlink"/>
  <p:sldLayoutIdLst>
    <p:sldLayoutId id="2147483661" r:id="rId1"/>
    <p:sldLayoutId id="2147483664" r:id="rId2"/>
    <p:sldLayoutId id="2147483665" r:id="rId3"/>
    <p:sldLayoutId id="2147483663" r:id="rId4"/>
  </p:sldLayoutIdLst>
  <p:hf hdr="0" ftr="0" dt="0"/>
  <p:txStyles>
    <p:titleStyle>
      <a:lvl1pPr algn="l" rtl="0" eaLnBrk="1" fontAlgn="base" hangingPunct="1">
        <a:spcBef>
          <a:spcPct val="0"/>
        </a:spcBef>
        <a:spcAft>
          <a:spcPct val="0"/>
        </a:spcAft>
        <a:defRPr kumimoji="1" lang="en-US" sz="2800" i="0" dirty="0">
          <a:solidFill>
            <a:srgbClr val="FFBD17"/>
          </a:solidFill>
          <a:effectLst/>
          <a:latin typeface="+mj-lt"/>
          <a:ea typeface="ＭＳ Ｐゴシック" charset="-128"/>
          <a:cs typeface="Century Gothic"/>
        </a:defRPr>
      </a:lvl1pPr>
      <a:lvl2pPr algn="l" rtl="0" eaLnBrk="1" fontAlgn="base" hangingPunct="1">
        <a:spcBef>
          <a:spcPct val="0"/>
        </a:spcBef>
        <a:spcAft>
          <a:spcPct val="0"/>
        </a:spcAft>
        <a:defRPr kumimoji="1" sz="3600">
          <a:solidFill>
            <a:srgbClr val="E7C254"/>
          </a:solidFill>
          <a:latin typeface="Century Gothic" charset="0"/>
          <a:ea typeface="ＭＳ Ｐゴシック" charset="-128"/>
          <a:cs typeface="ＭＳ Ｐゴシック" charset="-128"/>
        </a:defRPr>
      </a:lvl2pPr>
      <a:lvl3pPr algn="l" rtl="0" eaLnBrk="1" fontAlgn="base" hangingPunct="1">
        <a:spcBef>
          <a:spcPct val="0"/>
        </a:spcBef>
        <a:spcAft>
          <a:spcPct val="0"/>
        </a:spcAft>
        <a:defRPr kumimoji="1" sz="3600">
          <a:solidFill>
            <a:srgbClr val="E7C254"/>
          </a:solidFill>
          <a:latin typeface="Century Gothic" charset="0"/>
          <a:ea typeface="ＭＳ Ｐゴシック" charset="-128"/>
          <a:cs typeface="ＭＳ Ｐゴシック" charset="-128"/>
        </a:defRPr>
      </a:lvl3pPr>
      <a:lvl4pPr algn="l" rtl="0" eaLnBrk="1" fontAlgn="base" hangingPunct="1">
        <a:spcBef>
          <a:spcPct val="0"/>
        </a:spcBef>
        <a:spcAft>
          <a:spcPct val="0"/>
        </a:spcAft>
        <a:defRPr kumimoji="1" sz="3600">
          <a:solidFill>
            <a:srgbClr val="E7C254"/>
          </a:solidFill>
          <a:latin typeface="Century Gothic" charset="0"/>
          <a:ea typeface="ＭＳ Ｐゴシック" charset="-128"/>
          <a:cs typeface="ＭＳ Ｐゴシック" charset="-128"/>
        </a:defRPr>
      </a:lvl4pPr>
      <a:lvl5pPr algn="l" rtl="0" eaLnBrk="1" fontAlgn="base" hangingPunct="1">
        <a:spcBef>
          <a:spcPct val="0"/>
        </a:spcBef>
        <a:spcAft>
          <a:spcPct val="0"/>
        </a:spcAft>
        <a:defRPr kumimoji="1" sz="3600">
          <a:solidFill>
            <a:srgbClr val="E7C254"/>
          </a:solidFill>
          <a:latin typeface="Century Gothic" charset="0"/>
          <a:ea typeface="ＭＳ Ｐゴシック" charset="-128"/>
          <a:cs typeface="ＭＳ Ｐゴシック" charset="-128"/>
        </a:defRPr>
      </a:lvl5pPr>
      <a:lvl6pPr marL="457200" algn="l" rtl="0" eaLnBrk="1" fontAlgn="base" hangingPunct="1">
        <a:spcBef>
          <a:spcPct val="0"/>
        </a:spcBef>
        <a:spcAft>
          <a:spcPct val="0"/>
        </a:spcAft>
        <a:defRPr kumimoji="1" sz="3600" i="1">
          <a:solidFill>
            <a:schemeClr val="tx1"/>
          </a:solidFill>
          <a:latin typeface="Arial" charset="0"/>
        </a:defRPr>
      </a:lvl6pPr>
      <a:lvl7pPr marL="914400" algn="l" rtl="0" eaLnBrk="1" fontAlgn="base" hangingPunct="1">
        <a:spcBef>
          <a:spcPct val="0"/>
        </a:spcBef>
        <a:spcAft>
          <a:spcPct val="0"/>
        </a:spcAft>
        <a:defRPr kumimoji="1" sz="3600" i="1">
          <a:solidFill>
            <a:schemeClr val="tx1"/>
          </a:solidFill>
          <a:latin typeface="Arial" charset="0"/>
        </a:defRPr>
      </a:lvl7pPr>
      <a:lvl8pPr marL="1371600" algn="l" rtl="0" eaLnBrk="1" fontAlgn="base" hangingPunct="1">
        <a:spcBef>
          <a:spcPct val="0"/>
        </a:spcBef>
        <a:spcAft>
          <a:spcPct val="0"/>
        </a:spcAft>
        <a:defRPr kumimoji="1" sz="3600" i="1">
          <a:solidFill>
            <a:schemeClr val="tx1"/>
          </a:solidFill>
          <a:latin typeface="Arial" charset="0"/>
        </a:defRPr>
      </a:lvl8pPr>
      <a:lvl9pPr marL="1828800" algn="l" rtl="0" eaLnBrk="1" fontAlgn="base" hangingPunct="1">
        <a:spcBef>
          <a:spcPct val="0"/>
        </a:spcBef>
        <a:spcAft>
          <a:spcPct val="0"/>
        </a:spcAft>
        <a:defRPr kumimoji="1" sz="3600" i="1">
          <a:solidFill>
            <a:schemeClr val="tx1"/>
          </a:solidFill>
          <a:latin typeface="Arial" charset="0"/>
        </a:defRPr>
      </a:lvl9pPr>
    </p:titleStyle>
    <p:bodyStyle>
      <a:lvl1pPr marL="342900" indent="-342900" algn="l" rtl="0" eaLnBrk="1" fontAlgn="base" hangingPunct="1">
        <a:spcBef>
          <a:spcPct val="20000"/>
        </a:spcBef>
        <a:spcAft>
          <a:spcPct val="0"/>
        </a:spcAft>
        <a:buClr>
          <a:srgbClr val="FFFF99"/>
        </a:buClr>
        <a:buSzPct val="50000"/>
        <a:buFont typeface="Monotype Sorts" charset="0"/>
        <a:buChar char="l"/>
        <a:defRPr kumimoji="1" sz="2000">
          <a:solidFill>
            <a:schemeClr val="tx1"/>
          </a:solidFill>
          <a:latin typeface="+mj-lt"/>
          <a:ea typeface="ＭＳ Ｐゴシック" charset="-128"/>
          <a:cs typeface="Century Gothic"/>
        </a:defRPr>
      </a:lvl1pPr>
      <a:lvl2pPr marL="742950" indent="-285750" algn="l" rtl="0" eaLnBrk="1" fontAlgn="base" hangingPunct="1">
        <a:spcBef>
          <a:spcPct val="20000"/>
        </a:spcBef>
        <a:spcAft>
          <a:spcPct val="0"/>
        </a:spcAft>
        <a:buClr>
          <a:schemeClr val="tx1"/>
        </a:buClr>
        <a:buSzPct val="70000"/>
        <a:buFont typeface="Arial" charset="0"/>
        <a:buChar char="•"/>
        <a:defRPr kumimoji="1" sz="2000">
          <a:solidFill>
            <a:schemeClr val="tx1"/>
          </a:solidFill>
          <a:latin typeface="+mj-lt"/>
          <a:ea typeface="ＭＳ Ｐゴシック" charset="-128"/>
          <a:cs typeface="Century Gothic"/>
        </a:defRPr>
      </a:lvl2pPr>
      <a:lvl3pPr marL="1143000" indent="-228600" algn="l" rtl="0" eaLnBrk="1" fontAlgn="base" hangingPunct="1">
        <a:spcBef>
          <a:spcPct val="20000"/>
        </a:spcBef>
        <a:spcAft>
          <a:spcPct val="0"/>
        </a:spcAft>
        <a:buClr>
          <a:schemeClr val="tx1"/>
        </a:buClr>
        <a:buSzPct val="85000"/>
        <a:buFont typeface="Arial" charset="0"/>
        <a:buChar char="•"/>
        <a:defRPr kumimoji="1" sz="1800">
          <a:solidFill>
            <a:schemeClr val="tx1"/>
          </a:solidFill>
          <a:latin typeface="+mj-lt"/>
          <a:ea typeface="ＭＳ Ｐゴシック" charset="-128"/>
          <a:cs typeface="Century Gothic"/>
        </a:defRPr>
      </a:lvl3pPr>
      <a:lvl4pPr marL="1600200" indent="-228600" algn="l" rtl="0" eaLnBrk="1" fontAlgn="base" hangingPunct="1">
        <a:spcBef>
          <a:spcPct val="20000"/>
        </a:spcBef>
        <a:spcAft>
          <a:spcPct val="0"/>
        </a:spcAft>
        <a:buFont typeface="Arial" charset="0"/>
        <a:buChar char="•"/>
        <a:defRPr kumimoji="1" sz="1600">
          <a:solidFill>
            <a:schemeClr val="tx1"/>
          </a:solidFill>
          <a:latin typeface="+mj-lt"/>
          <a:ea typeface="ＭＳ Ｐゴシック" charset="-128"/>
          <a:cs typeface="Century Gothic"/>
        </a:defRPr>
      </a:lvl4pPr>
      <a:lvl5pPr marL="2057400" indent="-228600" algn="l" rtl="0" eaLnBrk="1" fontAlgn="base" hangingPunct="1">
        <a:spcBef>
          <a:spcPct val="20000"/>
        </a:spcBef>
        <a:spcAft>
          <a:spcPct val="0"/>
        </a:spcAft>
        <a:buSzPct val="70000"/>
        <a:buFont typeface="Arial" charset="0"/>
        <a:buChar char="•"/>
        <a:defRPr kumimoji="1" sz="1400">
          <a:solidFill>
            <a:schemeClr val="tx1"/>
          </a:solidFill>
          <a:latin typeface="+mj-lt"/>
          <a:ea typeface="ＭＳ Ｐゴシック" charset="-128"/>
          <a:cs typeface="Century Gothic"/>
        </a:defRPr>
      </a:lvl5pPr>
      <a:lvl6pPr marL="2514600" indent="-228600" algn="l" rtl="0" eaLnBrk="1" fontAlgn="base" hangingPunct="1">
        <a:spcBef>
          <a:spcPct val="20000"/>
        </a:spcBef>
        <a:spcAft>
          <a:spcPct val="0"/>
        </a:spcAft>
        <a:buSzPct val="70000"/>
        <a:buFont typeface="MultiNet APL" pitchFamily="49" charset="2"/>
        <a:buChar char="8"/>
        <a:defRPr kumimoji="1">
          <a:solidFill>
            <a:schemeClr val="tx1"/>
          </a:solidFill>
          <a:latin typeface="+mn-lt"/>
          <a:ea typeface="ＭＳ Ｐゴシック" charset="-128"/>
        </a:defRPr>
      </a:lvl6pPr>
      <a:lvl7pPr marL="2971800" indent="-228600" algn="l" rtl="0" eaLnBrk="1" fontAlgn="base" hangingPunct="1">
        <a:spcBef>
          <a:spcPct val="20000"/>
        </a:spcBef>
        <a:spcAft>
          <a:spcPct val="0"/>
        </a:spcAft>
        <a:buSzPct val="70000"/>
        <a:buFont typeface="MultiNet APL" pitchFamily="49" charset="2"/>
        <a:buChar char="8"/>
        <a:defRPr kumimoji="1">
          <a:solidFill>
            <a:schemeClr val="tx1"/>
          </a:solidFill>
          <a:latin typeface="+mn-lt"/>
          <a:ea typeface="ＭＳ Ｐゴシック" charset="-128"/>
        </a:defRPr>
      </a:lvl7pPr>
      <a:lvl8pPr marL="3429000" indent="-228600" algn="l" rtl="0" eaLnBrk="1" fontAlgn="base" hangingPunct="1">
        <a:spcBef>
          <a:spcPct val="20000"/>
        </a:spcBef>
        <a:spcAft>
          <a:spcPct val="0"/>
        </a:spcAft>
        <a:buSzPct val="70000"/>
        <a:buFont typeface="MultiNet APL" pitchFamily="49" charset="2"/>
        <a:buChar char="8"/>
        <a:defRPr kumimoji="1">
          <a:solidFill>
            <a:schemeClr val="tx1"/>
          </a:solidFill>
          <a:latin typeface="+mn-lt"/>
          <a:ea typeface="ＭＳ Ｐゴシック" charset="-128"/>
        </a:defRPr>
      </a:lvl8pPr>
      <a:lvl9pPr marL="3886200" indent="-228600" algn="l" rtl="0" eaLnBrk="1" fontAlgn="base" hangingPunct="1">
        <a:spcBef>
          <a:spcPct val="20000"/>
        </a:spcBef>
        <a:spcAft>
          <a:spcPct val="0"/>
        </a:spcAft>
        <a:buSzPct val="70000"/>
        <a:buFont typeface="MultiNet APL" pitchFamily="49" charset="2"/>
        <a:buChar char="8"/>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7.png"/><Relationship Id="rId4" Type="http://schemas.openxmlformats.org/officeDocument/2006/relationships/slideLayout" Target="../slideLayouts/slideLayout3.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18866" y="941696"/>
            <a:ext cx="7902054" cy="2489010"/>
          </a:xfrm>
        </p:spPr>
        <p:txBody>
          <a:bodyPr/>
          <a:lstStyle/>
          <a:p>
            <a:r>
              <a:rPr lang="en-US" altLang="zh-CN" sz="3600" dirty="0" smtClean="0">
                <a:latin typeface="+mj-lt"/>
              </a:rPr>
              <a:t>Application of Convolutional Neural Network on Medical Image Detection and Segmentation</a:t>
            </a:r>
            <a:endParaRPr lang="en-US" sz="3600" dirty="0">
              <a:latin typeface="+mj-lt"/>
            </a:endParaRPr>
          </a:p>
        </p:txBody>
      </p:sp>
      <p:pic>
        <p:nvPicPr>
          <p:cNvPr id="4" name="Picture 3"/>
          <p:cNvPicPr>
            <a:picLocks noChangeAspect="1"/>
          </p:cNvPicPr>
          <p:nvPr/>
        </p:nvPicPr>
        <p:blipFill>
          <a:blip r:embed="rId3"/>
          <a:stretch>
            <a:fillRect/>
          </a:stretch>
        </p:blipFill>
        <p:spPr>
          <a:xfrm>
            <a:off x="616031" y="5092452"/>
            <a:ext cx="7910749" cy="1557504"/>
          </a:xfrm>
          <a:prstGeom prst="rect">
            <a:avLst/>
          </a:prstGeom>
        </p:spPr>
      </p:pic>
      <p:sp>
        <p:nvSpPr>
          <p:cNvPr id="5" name="Rectangle 4"/>
          <p:cNvSpPr/>
          <p:nvPr/>
        </p:nvSpPr>
        <p:spPr>
          <a:xfrm>
            <a:off x="4769893" y="3491140"/>
            <a:ext cx="3452227" cy="461665"/>
          </a:xfrm>
          <a:prstGeom prst="rect">
            <a:avLst/>
          </a:prstGeom>
        </p:spPr>
        <p:txBody>
          <a:bodyPr wrap="none">
            <a:spAutoFit/>
          </a:bodyPr>
          <a:lstStyle/>
          <a:p>
            <a:r>
              <a:rPr lang="en-US" sz="2400" dirty="0" smtClean="0">
                <a:solidFill>
                  <a:srgbClr val="FFBD17"/>
                </a:solidFill>
              </a:rPr>
              <a:t>CS289A    Final Project </a:t>
            </a:r>
            <a:endParaRPr lang="en-US" sz="2400" dirty="0">
              <a:solidFill>
                <a:srgbClr val="FFBD17"/>
              </a:solidFill>
            </a:endParaRPr>
          </a:p>
        </p:txBody>
      </p:sp>
      <p:sp>
        <p:nvSpPr>
          <p:cNvPr id="3" name="Subtitle 2"/>
          <p:cNvSpPr>
            <a:spLocks noGrp="1"/>
          </p:cNvSpPr>
          <p:nvPr>
            <p:ph type="subTitle" sz="quarter" idx="4294967295"/>
          </p:nvPr>
        </p:nvSpPr>
        <p:spPr>
          <a:xfrm>
            <a:off x="818866" y="3430706"/>
            <a:ext cx="6400800" cy="1752600"/>
          </a:xfrm>
          <a:prstGeom prst="rect">
            <a:avLst/>
          </a:prstGeom>
        </p:spPr>
        <p:txBody>
          <a:bodyPr/>
          <a:lstStyle/>
          <a:p>
            <a:pPr marL="0" indent="0" algn="l">
              <a:buNone/>
            </a:pPr>
            <a:r>
              <a:rPr lang="en-US" sz="2800" dirty="0" err="1" smtClean="0"/>
              <a:t>Shiyu</a:t>
            </a:r>
            <a:r>
              <a:rPr lang="en-US" sz="2800" dirty="0" smtClean="0"/>
              <a:t> </a:t>
            </a:r>
            <a:r>
              <a:rPr lang="en-US" sz="2800" dirty="0" err="1" smtClean="0"/>
              <a:t>Jin</a:t>
            </a:r>
            <a:endParaRPr lang="en-US" sz="2800" dirty="0" smtClean="0"/>
          </a:p>
          <a:p>
            <a:pPr marL="0" indent="0" algn="l">
              <a:buNone/>
            </a:pPr>
            <a:r>
              <a:rPr lang="en-US" sz="2800" dirty="0" smtClean="0"/>
              <a:t>Bo </a:t>
            </a:r>
            <a:r>
              <a:rPr lang="en-US" sz="2800" dirty="0"/>
              <a:t>Yang</a:t>
            </a:r>
          </a:p>
          <a:p>
            <a:pPr marL="0" indent="0" algn="l">
              <a:buNone/>
            </a:pPr>
            <a:r>
              <a:rPr lang="en-US" sz="2800" dirty="0" err="1" smtClean="0"/>
              <a:t>Yujia</a:t>
            </a:r>
            <a:r>
              <a:rPr lang="en-US" sz="2800" dirty="0" smtClean="0"/>
              <a:t> Wu</a:t>
            </a:r>
          </a:p>
          <a:p>
            <a:pPr marL="0" indent="0" algn="l">
              <a:buNone/>
            </a:pPr>
            <a:r>
              <a:rPr lang="en-US" sz="2800" dirty="0" smtClean="0"/>
              <a:t>University </a:t>
            </a:r>
            <a:r>
              <a:rPr lang="en-US" sz="2800" dirty="0"/>
              <a:t>of California, Berkeley</a:t>
            </a:r>
          </a:p>
        </p:txBody>
      </p:sp>
    </p:spTree>
    <p:extLst>
      <p:ext uri="{BB962C8B-B14F-4D97-AF65-F5344CB8AC3E}">
        <p14:creationId xmlns:p14="http://schemas.microsoft.com/office/powerpoint/2010/main" val="1937595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33500899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0" tIns="0" rIns="0" bIns="0" numCol="1" rtlCol="0" anchor="t" anchorCtr="0" compatLnSpc="1">
            <a:prstTxWarp prst="textNoShape">
              <a:avLst/>
            </a:prstTxWarp>
          </a:bodyPr>
          <a:lstStyle/>
          <a:p>
            <a:pPr defTabSz="914400" eaLnBrk="0" fontAlgn="base" hangingPunct="0">
              <a:spcBef>
                <a:spcPct val="0"/>
              </a:spcBef>
              <a:spcAft>
                <a:spcPct val="0"/>
              </a:spcAft>
            </a:pPr>
            <a:endParaRPr kumimoji="0" lang="en-GB" sz="1400" u="none" strike="noStrike" cap="none" normalizeH="0">
              <a:ln>
                <a:noFill/>
              </a:ln>
              <a:solidFill>
                <a:schemeClr val="tx1"/>
              </a:solidFill>
              <a:effectLst/>
              <a:sym typeface="+mn-lt"/>
            </a:endParaRPr>
          </a:p>
        </p:txBody>
      </p:sp>
      <p:sp>
        <p:nvSpPr>
          <p:cNvPr id="7" name="Slide Number Placeholder 6"/>
          <p:cNvSpPr>
            <a:spLocks noGrp="1"/>
          </p:cNvSpPr>
          <p:nvPr>
            <p:ph type="sldNum" sz="quarter" idx="14"/>
          </p:nvPr>
        </p:nvSpPr>
        <p:spPr/>
        <p:txBody>
          <a:bodyPr/>
          <a:lstStyle/>
          <a:p>
            <a:fld id="{0CD316D7-8640-4F77-AFE3-3EB80EE63791}" type="slidenum">
              <a:rPr lang="en-GB" smtClean="0"/>
              <a:t>2</a:t>
            </a:fld>
            <a:endParaRPr lang="en-GB"/>
          </a:p>
        </p:txBody>
      </p:sp>
      <p:sp>
        <p:nvSpPr>
          <p:cNvPr id="8" name="Title 1"/>
          <p:cNvSpPr>
            <a:spLocks noGrp="1"/>
          </p:cNvSpPr>
          <p:nvPr>
            <p:ph type="title"/>
          </p:nvPr>
        </p:nvSpPr>
        <p:spPr>
          <a:xfrm>
            <a:off x="434974" y="303213"/>
            <a:ext cx="8286752" cy="915987"/>
          </a:xfrm>
        </p:spPr>
        <p:txBody>
          <a:bodyPr/>
          <a:lstStyle/>
          <a:p>
            <a:r>
              <a:rPr lang="en-GB" sz="3600" dirty="0" smtClean="0"/>
              <a:t>Motivation</a:t>
            </a:r>
            <a:endParaRPr lang="en-GB" sz="3600" dirty="0"/>
          </a:p>
        </p:txBody>
      </p:sp>
      <p:cxnSp>
        <p:nvCxnSpPr>
          <p:cNvPr id="19" name="Straight Connector 18"/>
          <p:cNvCxnSpPr/>
          <p:nvPr/>
        </p:nvCxnSpPr>
        <p:spPr bwMode="auto">
          <a:xfrm>
            <a:off x="0" y="1048377"/>
            <a:ext cx="9144000" cy="0"/>
          </a:xfrm>
          <a:prstGeom prst="line">
            <a:avLst/>
          </a:prstGeom>
          <a:solidFill>
            <a:schemeClr val="accent1"/>
          </a:solidFill>
          <a:ln w="38100" cap="sq" cmpd="sng" algn="ctr">
            <a:solidFill>
              <a:srgbClr val="FFBD17"/>
            </a:solidFill>
            <a:prstDash val="solid"/>
            <a:round/>
            <a:headEnd type="none" w="sm" len="sm"/>
            <a:tailEnd type="none" w="sm" len="sm"/>
          </a:ln>
          <a:effectLst/>
        </p:spPr>
      </p:cxnSp>
      <p:pic>
        <p:nvPicPr>
          <p:cNvPr id="6" name="Picture 5"/>
          <p:cNvPicPr>
            <a:picLocks noChangeAspect="1"/>
          </p:cNvPicPr>
          <p:nvPr/>
        </p:nvPicPr>
        <p:blipFill>
          <a:blip r:embed="rId8"/>
          <a:stretch>
            <a:fillRect/>
          </a:stretch>
        </p:blipFill>
        <p:spPr>
          <a:xfrm>
            <a:off x="0" y="1376619"/>
            <a:ext cx="2503150" cy="250315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56533" y="1376619"/>
            <a:ext cx="3126934" cy="2251393"/>
          </a:xfrm>
          <a:prstGeom prst="rect">
            <a:avLst/>
          </a:prstGeom>
        </p:spPr>
      </p:pic>
      <p:sp>
        <p:nvSpPr>
          <p:cNvPr id="23" name="TextBox 22"/>
          <p:cNvSpPr txBox="1"/>
          <p:nvPr/>
        </p:nvSpPr>
        <p:spPr>
          <a:xfrm>
            <a:off x="158750" y="4037188"/>
            <a:ext cx="2228015" cy="646331"/>
          </a:xfrm>
          <a:prstGeom prst="rect">
            <a:avLst/>
          </a:prstGeom>
          <a:noFill/>
        </p:spPr>
        <p:txBody>
          <a:bodyPr wrap="square" rtlCol="0">
            <a:spAutoFit/>
          </a:bodyPr>
          <a:lstStyle/>
          <a:p>
            <a:r>
              <a:rPr lang="en-US" dirty="0" smtClean="0"/>
              <a:t>MRI scan of bovine intervertebral disc</a:t>
            </a:r>
            <a:endParaRPr lang="en-US" dirty="0"/>
          </a:p>
        </p:txBody>
      </p:sp>
      <p:sp>
        <p:nvSpPr>
          <p:cNvPr id="24" name="TextBox 23"/>
          <p:cNvSpPr txBox="1"/>
          <p:nvPr/>
        </p:nvSpPr>
        <p:spPr>
          <a:xfrm>
            <a:off x="2771750" y="4314187"/>
            <a:ext cx="3147787" cy="369332"/>
          </a:xfrm>
          <a:prstGeom prst="rect">
            <a:avLst/>
          </a:prstGeom>
          <a:noFill/>
        </p:spPr>
        <p:txBody>
          <a:bodyPr wrap="square" rtlCol="0">
            <a:spAutoFit/>
          </a:bodyPr>
          <a:lstStyle/>
          <a:p>
            <a:r>
              <a:rPr lang="en-US" dirty="0" smtClean="0"/>
              <a:t>Stacked MRI images of disc</a:t>
            </a:r>
            <a:endParaRPr lang="en-US" dirty="0"/>
          </a:p>
        </p:txBody>
      </p:sp>
      <p:sp>
        <p:nvSpPr>
          <p:cNvPr id="25" name="TextBox 24"/>
          <p:cNvSpPr txBox="1"/>
          <p:nvPr/>
        </p:nvSpPr>
        <p:spPr>
          <a:xfrm>
            <a:off x="6236368" y="3654310"/>
            <a:ext cx="2767263" cy="369332"/>
          </a:xfrm>
          <a:prstGeom prst="rect">
            <a:avLst/>
          </a:prstGeom>
          <a:noFill/>
        </p:spPr>
        <p:txBody>
          <a:bodyPr wrap="square" rtlCol="0">
            <a:spAutoFit/>
          </a:bodyPr>
          <a:lstStyle/>
          <a:p>
            <a:r>
              <a:rPr lang="en-US" dirty="0" smtClean="0"/>
              <a:t>Disc finite element model</a:t>
            </a:r>
            <a:endParaRPr lang="en-US" dirty="0"/>
          </a:p>
        </p:txBody>
      </p:sp>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2404" y="1461815"/>
            <a:ext cx="2886478" cy="2591162"/>
          </a:xfrm>
          <a:prstGeom prst="rect">
            <a:avLst/>
          </a:prstGeom>
        </p:spPr>
      </p:pic>
    </p:spTree>
    <p:extLst>
      <p:ext uri="{BB962C8B-B14F-4D97-AF65-F5344CB8AC3E}">
        <p14:creationId xmlns:p14="http://schemas.microsoft.com/office/powerpoint/2010/main" val="126566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0" tIns="0" rIns="0" bIns="0" numCol="1" rtlCol="0" anchor="t" anchorCtr="0" compatLnSpc="1">
            <a:prstTxWarp prst="textNoShape">
              <a:avLst/>
            </a:prstTxWarp>
          </a:bodyPr>
          <a:lstStyle/>
          <a:p>
            <a:pPr defTabSz="914400" eaLnBrk="0" fontAlgn="base" hangingPunct="0">
              <a:spcBef>
                <a:spcPct val="0"/>
              </a:spcBef>
              <a:spcAft>
                <a:spcPct val="0"/>
              </a:spcAft>
            </a:pPr>
            <a:endParaRPr kumimoji="0" lang="en-GB" sz="1400" u="none" strike="noStrike" cap="none" normalizeH="0">
              <a:ln>
                <a:noFill/>
              </a:ln>
              <a:solidFill>
                <a:schemeClr val="tx1"/>
              </a:solidFill>
              <a:effectLst/>
              <a:sym typeface="+mn-lt"/>
            </a:endParaRPr>
          </a:p>
        </p:txBody>
      </p:sp>
      <p:sp>
        <p:nvSpPr>
          <p:cNvPr id="7" name="Slide Number Placeholder 6"/>
          <p:cNvSpPr>
            <a:spLocks noGrp="1"/>
          </p:cNvSpPr>
          <p:nvPr>
            <p:ph type="sldNum" sz="quarter" idx="14"/>
          </p:nvPr>
        </p:nvSpPr>
        <p:spPr/>
        <p:txBody>
          <a:bodyPr/>
          <a:lstStyle/>
          <a:p>
            <a:fld id="{0CD316D7-8640-4F77-AFE3-3EB80EE63791}" type="slidenum">
              <a:rPr lang="en-GB" smtClean="0"/>
              <a:t>3</a:t>
            </a:fld>
            <a:endParaRPr lang="en-GB"/>
          </a:p>
        </p:txBody>
      </p:sp>
      <p:sp>
        <p:nvSpPr>
          <p:cNvPr id="8" name="Title 1"/>
          <p:cNvSpPr>
            <a:spLocks noGrp="1"/>
          </p:cNvSpPr>
          <p:nvPr>
            <p:ph type="title"/>
          </p:nvPr>
        </p:nvSpPr>
        <p:spPr>
          <a:xfrm>
            <a:off x="434974" y="303213"/>
            <a:ext cx="8286752" cy="915987"/>
          </a:xfrm>
        </p:spPr>
        <p:txBody>
          <a:bodyPr/>
          <a:lstStyle/>
          <a:p>
            <a:r>
              <a:rPr lang="en-GB" sz="3600" dirty="0" smtClean="0"/>
              <a:t>Description</a:t>
            </a:r>
            <a:endParaRPr lang="en-GB" sz="3600" dirty="0"/>
          </a:p>
        </p:txBody>
      </p:sp>
      <p:cxnSp>
        <p:nvCxnSpPr>
          <p:cNvPr id="19" name="Straight Connector 18"/>
          <p:cNvCxnSpPr/>
          <p:nvPr/>
        </p:nvCxnSpPr>
        <p:spPr bwMode="auto">
          <a:xfrm>
            <a:off x="0" y="1048377"/>
            <a:ext cx="9144000" cy="0"/>
          </a:xfrm>
          <a:prstGeom prst="line">
            <a:avLst/>
          </a:prstGeom>
          <a:solidFill>
            <a:schemeClr val="accent1"/>
          </a:solidFill>
          <a:ln w="38100" cap="sq" cmpd="sng" algn="ctr">
            <a:solidFill>
              <a:srgbClr val="FFBD17"/>
            </a:solidFill>
            <a:prstDash val="solid"/>
            <a:round/>
            <a:headEnd type="none" w="sm" len="sm"/>
            <a:tailEnd type="none" w="sm" len="sm"/>
          </a:ln>
          <a:effectLst/>
        </p:spPr>
      </p:cxnSp>
    </p:spTree>
    <p:extLst>
      <p:ext uri="{BB962C8B-B14F-4D97-AF65-F5344CB8AC3E}">
        <p14:creationId xmlns:p14="http://schemas.microsoft.com/office/powerpoint/2010/main" val="48542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0" tIns="0" rIns="0" bIns="0" numCol="1" rtlCol="0" anchor="t" anchorCtr="0" compatLnSpc="1">
            <a:prstTxWarp prst="textNoShape">
              <a:avLst/>
            </a:prstTxWarp>
          </a:bodyPr>
          <a:lstStyle/>
          <a:p>
            <a:pPr defTabSz="914400" eaLnBrk="0" fontAlgn="base" hangingPunct="0">
              <a:spcBef>
                <a:spcPct val="0"/>
              </a:spcBef>
              <a:spcAft>
                <a:spcPct val="0"/>
              </a:spcAft>
            </a:pPr>
            <a:endParaRPr kumimoji="0" lang="en-GB" sz="1400" u="none" strike="noStrike" cap="none" normalizeH="0">
              <a:ln>
                <a:noFill/>
              </a:ln>
              <a:solidFill>
                <a:schemeClr val="tx1"/>
              </a:solidFill>
              <a:effectLst/>
              <a:sym typeface="+mn-lt"/>
            </a:endParaRPr>
          </a:p>
        </p:txBody>
      </p:sp>
      <p:sp>
        <p:nvSpPr>
          <p:cNvPr id="7" name="Slide Number Placeholder 6"/>
          <p:cNvSpPr>
            <a:spLocks noGrp="1"/>
          </p:cNvSpPr>
          <p:nvPr>
            <p:ph type="sldNum" sz="quarter" idx="14"/>
          </p:nvPr>
        </p:nvSpPr>
        <p:spPr/>
        <p:txBody>
          <a:bodyPr/>
          <a:lstStyle/>
          <a:p>
            <a:fld id="{0CD316D7-8640-4F77-AFE3-3EB80EE63791}" type="slidenum">
              <a:rPr lang="en-GB" smtClean="0"/>
              <a:t>4</a:t>
            </a:fld>
            <a:endParaRPr lang="en-GB"/>
          </a:p>
        </p:txBody>
      </p:sp>
      <p:sp>
        <p:nvSpPr>
          <p:cNvPr id="8" name="Title 1"/>
          <p:cNvSpPr>
            <a:spLocks noGrp="1"/>
          </p:cNvSpPr>
          <p:nvPr>
            <p:ph type="title"/>
          </p:nvPr>
        </p:nvSpPr>
        <p:spPr>
          <a:xfrm>
            <a:off x="434974" y="303213"/>
            <a:ext cx="8286752" cy="915987"/>
          </a:xfrm>
        </p:spPr>
        <p:txBody>
          <a:bodyPr/>
          <a:lstStyle/>
          <a:p>
            <a:r>
              <a:rPr lang="en-GB" sz="3600" dirty="0" smtClean="0"/>
              <a:t>Techniques</a:t>
            </a:r>
            <a:endParaRPr lang="en-GB" sz="3600" dirty="0"/>
          </a:p>
        </p:txBody>
      </p:sp>
      <p:cxnSp>
        <p:nvCxnSpPr>
          <p:cNvPr id="19" name="Straight Connector 18"/>
          <p:cNvCxnSpPr/>
          <p:nvPr/>
        </p:nvCxnSpPr>
        <p:spPr bwMode="auto">
          <a:xfrm>
            <a:off x="0" y="1048377"/>
            <a:ext cx="9144000" cy="0"/>
          </a:xfrm>
          <a:prstGeom prst="line">
            <a:avLst/>
          </a:prstGeom>
          <a:solidFill>
            <a:schemeClr val="accent1"/>
          </a:solidFill>
          <a:ln w="38100" cap="sq" cmpd="sng" algn="ctr">
            <a:solidFill>
              <a:srgbClr val="FFBD17"/>
            </a:solidFill>
            <a:prstDash val="solid"/>
            <a:round/>
            <a:headEnd type="none" w="sm" len="sm"/>
            <a:tailEnd type="none" w="sm" len="sm"/>
          </a:ln>
          <a:effectLst/>
        </p:spPr>
      </p:cxnSp>
      <p:sp>
        <p:nvSpPr>
          <p:cNvPr id="2" name="TextBox 1"/>
          <p:cNvSpPr txBox="1"/>
          <p:nvPr/>
        </p:nvSpPr>
        <p:spPr>
          <a:xfrm>
            <a:off x="1604211" y="2983832"/>
            <a:ext cx="1909010" cy="369332"/>
          </a:xfrm>
          <a:prstGeom prst="rect">
            <a:avLst/>
          </a:prstGeom>
          <a:noFill/>
        </p:spPr>
        <p:txBody>
          <a:bodyPr wrap="square" rtlCol="0">
            <a:spAutoFit/>
          </a:bodyPr>
          <a:lstStyle/>
          <a:p>
            <a:r>
              <a:rPr lang="en-US" dirty="0" smtClean="0"/>
              <a:t>Designed </a:t>
            </a:r>
            <a:endParaRPr lang="en-US" dirty="0"/>
          </a:p>
        </p:txBody>
      </p:sp>
    </p:spTree>
    <p:extLst>
      <p:ext uri="{BB962C8B-B14F-4D97-AF65-F5344CB8AC3E}">
        <p14:creationId xmlns:p14="http://schemas.microsoft.com/office/powerpoint/2010/main" val="2714619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0" tIns="0" rIns="0" bIns="0" numCol="1" rtlCol="0" anchor="t" anchorCtr="0" compatLnSpc="1">
            <a:prstTxWarp prst="textNoShape">
              <a:avLst/>
            </a:prstTxWarp>
          </a:bodyPr>
          <a:lstStyle/>
          <a:p>
            <a:pPr defTabSz="914400" eaLnBrk="0" fontAlgn="base" hangingPunct="0">
              <a:spcBef>
                <a:spcPct val="0"/>
              </a:spcBef>
              <a:spcAft>
                <a:spcPct val="0"/>
              </a:spcAft>
            </a:pPr>
            <a:endParaRPr kumimoji="0" lang="en-GB" sz="1400" u="none" strike="noStrike" cap="none" normalizeH="0">
              <a:ln>
                <a:noFill/>
              </a:ln>
              <a:solidFill>
                <a:schemeClr val="tx1"/>
              </a:solidFill>
              <a:effectLst/>
              <a:sym typeface="+mn-lt"/>
            </a:endParaRPr>
          </a:p>
        </p:txBody>
      </p:sp>
      <p:sp>
        <p:nvSpPr>
          <p:cNvPr id="7" name="Slide Number Placeholder 6"/>
          <p:cNvSpPr>
            <a:spLocks noGrp="1"/>
          </p:cNvSpPr>
          <p:nvPr>
            <p:ph type="sldNum" sz="quarter" idx="14"/>
          </p:nvPr>
        </p:nvSpPr>
        <p:spPr/>
        <p:txBody>
          <a:bodyPr/>
          <a:lstStyle/>
          <a:p>
            <a:fld id="{0CD316D7-8640-4F77-AFE3-3EB80EE63791}" type="slidenum">
              <a:rPr lang="en-GB" smtClean="0"/>
              <a:t>5</a:t>
            </a:fld>
            <a:endParaRPr lang="en-GB"/>
          </a:p>
        </p:txBody>
      </p:sp>
      <p:sp>
        <p:nvSpPr>
          <p:cNvPr id="8" name="Title 1"/>
          <p:cNvSpPr>
            <a:spLocks noGrp="1"/>
          </p:cNvSpPr>
          <p:nvPr>
            <p:ph type="title"/>
          </p:nvPr>
        </p:nvSpPr>
        <p:spPr>
          <a:xfrm>
            <a:off x="434974" y="303213"/>
            <a:ext cx="8286752" cy="915987"/>
          </a:xfrm>
        </p:spPr>
        <p:txBody>
          <a:bodyPr/>
          <a:lstStyle/>
          <a:p>
            <a:r>
              <a:rPr lang="en-GB" sz="3600" dirty="0" smtClean="0"/>
              <a:t>Results</a:t>
            </a:r>
            <a:endParaRPr lang="en-GB" sz="3600" dirty="0"/>
          </a:p>
        </p:txBody>
      </p:sp>
      <p:cxnSp>
        <p:nvCxnSpPr>
          <p:cNvPr id="19" name="Straight Connector 18"/>
          <p:cNvCxnSpPr/>
          <p:nvPr/>
        </p:nvCxnSpPr>
        <p:spPr bwMode="auto">
          <a:xfrm>
            <a:off x="0" y="1048377"/>
            <a:ext cx="9144000" cy="0"/>
          </a:xfrm>
          <a:prstGeom prst="line">
            <a:avLst/>
          </a:prstGeom>
          <a:solidFill>
            <a:schemeClr val="accent1"/>
          </a:solidFill>
          <a:ln w="38100" cap="sq" cmpd="sng" algn="ctr">
            <a:solidFill>
              <a:srgbClr val="FFBD17"/>
            </a:solidFill>
            <a:prstDash val="solid"/>
            <a:round/>
            <a:headEnd type="none" w="sm" len="sm"/>
            <a:tailEnd type="none" w="sm" len="sm"/>
          </a:ln>
          <a:effectLst/>
        </p:spPr>
      </p:cxnSp>
    </p:spTree>
    <p:extLst>
      <p:ext uri="{BB962C8B-B14F-4D97-AF65-F5344CB8AC3E}">
        <p14:creationId xmlns:p14="http://schemas.microsoft.com/office/powerpoint/2010/main" val="2326785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0" tIns="0" rIns="0" bIns="0" numCol="1" rtlCol="0" anchor="t" anchorCtr="0" compatLnSpc="1">
            <a:prstTxWarp prst="textNoShape">
              <a:avLst/>
            </a:prstTxWarp>
          </a:bodyPr>
          <a:lstStyle/>
          <a:p>
            <a:pPr defTabSz="914400" eaLnBrk="0" fontAlgn="base" hangingPunct="0">
              <a:spcBef>
                <a:spcPct val="0"/>
              </a:spcBef>
              <a:spcAft>
                <a:spcPct val="0"/>
              </a:spcAft>
            </a:pPr>
            <a:endParaRPr kumimoji="0" lang="en-GB" sz="1400" u="none" strike="noStrike" cap="none" normalizeH="0">
              <a:ln>
                <a:noFill/>
              </a:ln>
              <a:solidFill>
                <a:schemeClr val="tx1"/>
              </a:solidFill>
              <a:effectLst/>
              <a:sym typeface="+mn-lt"/>
            </a:endParaRPr>
          </a:p>
        </p:txBody>
      </p:sp>
      <p:sp>
        <p:nvSpPr>
          <p:cNvPr id="7" name="Slide Number Placeholder 6"/>
          <p:cNvSpPr>
            <a:spLocks noGrp="1"/>
          </p:cNvSpPr>
          <p:nvPr>
            <p:ph type="sldNum" sz="quarter" idx="14"/>
          </p:nvPr>
        </p:nvSpPr>
        <p:spPr/>
        <p:txBody>
          <a:bodyPr/>
          <a:lstStyle/>
          <a:p>
            <a:fld id="{0CD316D7-8640-4F77-AFE3-3EB80EE63791}" type="slidenum">
              <a:rPr lang="en-GB" smtClean="0"/>
              <a:t>6</a:t>
            </a:fld>
            <a:endParaRPr lang="en-GB"/>
          </a:p>
        </p:txBody>
      </p:sp>
      <p:sp>
        <p:nvSpPr>
          <p:cNvPr id="8" name="Title 1"/>
          <p:cNvSpPr>
            <a:spLocks noGrp="1"/>
          </p:cNvSpPr>
          <p:nvPr>
            <p:ph type="title"/>
          </p:nvPr>
        </p:nvSpPr>
        <p:spPr>
          <a:xfrm>
            <a:off x="434974" y="303213"/>
            <a:ext cx="8286752" cy="915987"/>
          </a:xfrm>
        </p:spPr>
        <p:txBody>
          <a:bodyPr/>
          <a:lstStyle/>
          <a:p>
            <a:r>
              <a:rPr lang="en-GB" sz="3600" dirty="0" smtClean="0"/>
              <a:t>Future</a:t>
            </a:r>
            <a:endParaRPr lang="en-GB" sz="3600" dirty="0"/>
          </a:p>
        </p:txBody>
      </p:sp>
      <p:cxnSp>
        <p:nvCxnSpPr>
          <p:cNvPr id="19" name="Straight Connector 18"/>
          <p:cNvCxnSpPr/>
          <p:nvPr/>
        </p:nvCxnSpPr>
        <p:spPr bwMode="auto">
          <a:xfrm>
            <a:off x="0" y="1048377"/>
            <a:ext cx="9144000" cy="0"/>
          </a:xfrm>
          <a:prstGeom prst="line">
            <a:avLst/>
          </a:prstGeom>
          <a:solidFill>
            <a:schemeClr val="accent1"/>
          </a:solidFill>
          <a:ln w="38100" cap="sq" cmpd="sng" algn="ctr">
            <a:solidFill>
              <a:srgbClr val="FFBD17"/>
            </a:solidFill>
            <a:prstDash val="solid"/>
            <a:round/>
            <a:headEnd type="none" w="sm" len="sm"/>
            <a:tailEnd type="none" w="sm" len="sm"/>
          </a:ln>
          <a:effectLst/>
        </p:spPr>
      </p:cxnSp>
    </p:spTree>
    <p:extLst>
      <p:ext uri="{BB962C8B-B14F-4D97-AF65-F5344CB8AC3E}">
        <p14:creationId xmlns:p14="http://schemas.microsoft.com/office/powerpoint/2010/main" val="30000537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mxJ7f2cY0aNllYcnKSh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wmxJ7f2cY0aNllYcnKSh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wmxJ7f2cY0aNllYcnKSh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wmxJ7f2cY0aNllYcnKShN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wmxJ7f2cY0aNllYcnKShN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CB_powerpoint template">
  <a:themeElements>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a:ln>
              <a:noFill/>
            </a:ln>
            <a:solidFill>
              <a:schemeClr val="tx1"/>
            </a:solidFill>
            <a:effectLst/>
            <a:latin typeface="Arial"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UCB_powerpoint template.thmx</Template>
  <TotalTime>13082</TotalTime>
  <Words>135</Words>
  <Application>Microsoft Office PowerPoint</Application>
  <PresentationFormat>On-screen Show (4:3)</PresentationFormat>
  <Paragraphs>23</Paragraphs>
  <Slides>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4" baseType="lpstr">
      <vt:lpstr>Monotype Sorts</vt:lpstr>
      <vt:lpstr>ＭＳ Ｐゴシック</vt:lpstr>
      <vt:lpstr>MultiNet APL</vt:lpstr>
      <vt:lpstr>Arial</vt:lpstr>
      <vt:lpstr>Calibri</vt:lpstr>
      <vt:lpstr>Century Gothic</vt:lpstr>
      <vt:lpstr>UCB_powerpoint template</vt:lpstr>
      <vt:lpstr>think-cell Slide</vt:lpstr>
      <vt:lpstr>Application of Convolutional Neural Network on Medical Image Detection and Segmentation</vt:lpstr>
      <vt:lpstr>Motivation</vt:lpstr>
      <vt:lpstr>Description</vt:lpstr>
      <vt:lpstr>Techniques</vt:lpstr>
      <vt:lpstr>Results</vt:lpstr>
      <vt:lpstr>Future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O'Connell</dc:creator>
  <cp:lastModifiedBy>Bo Yang</cp:lastModifiedBy>
  <cp:revision>336</cp:revision>
  <cp:lastPrinted>2016-02-12T23:00:49Z</cp:lastPrinted>
  <dcterms:created xsi:type="dcterms:W3CDTF">2016-01-19T18:17:42Z</dcterms:created>
  <dcterms:modified xsi:type="dcterms:W3CDTF">2017-05-06T04:49:04Z</dcterms:modified>
</cp:coreProperties>
</file>