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2686-BB05-E4C0-9C36-0E15F90C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8F117-A3BB-1263-AD21-87D2B974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49CB-71FA-9E1B-6BA0-6746C943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8B74-BE9E-0FEE-189F-7C02C93F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F1CB-AA96-B497-50C6-A22FFCE3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93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38B5-5AA8-AF17-48CE-713F1E7D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D21B3-B3EF-0569-02D4-EC3E0ACC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B062-A8E4-0772-2FF7-8A0F59A9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77BC-68A0-53B1-174D-0CAE0F89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1A16-1E56-6DD5-5A3F-C2F9FF13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83593-593B-3745-05E1-A3F1DE2B3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FDC96-CDF9-6E3D-B192-2853295C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609B-46C7-A8F8-0B7A-FD045FBB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95F6-D922-8C02-A894-65593F21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7ABD-79C5-6D13-0378-86894C3C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1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2B91-810D-C49B-DBDC-02DF1E8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46FA-75F2-9F0A-FE5F-7E24D43F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0196-4471-9185-C2FA-58C3BB31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5B06-F686-04B7-2CE9-CAA5362C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5D08-893F-459E-849F-C7833FE3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5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FA7-BDFC-189F-6EF7-4E0019BC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C5D7-7C6F-EF56-AC9C-F0E33801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06DB-7C9A-E90E-A13A-A7C241E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0915-5B29-FEB7-A565-FFC82A6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E410-CC1F-E5C4-9757-7318A24E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3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E189-7EA2-47AA-84B0-7EC375C6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290-0B83-236A-CE96-ED2D9530A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D28BB-594E-EF5D-FB5E-8149CC62A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72A4-69E0-DA79-12B9-13B0739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78D6-1078-3F3D-F645-CA4AC868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6FF8-7875-74B4-D637-BB1937D0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9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EFC3-DD97-6332-A18B-464716DB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B8E8-E344-D357-A3FC-658A80C4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FCF1-D155-EECD-63DD-AABC3806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35BBD-98DF-60C4-13F5-7B8510839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DA865-0E5A-D8C1-7FC9-36A6495DF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23056-B2B5-3155-8B5E-4B1C690D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1B1DE-339C-523C-52E1-091C979B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A339-6E92-8513-1265-B984EE39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70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96C5-0207-BA0D-C65E-94A411C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886EC-CCA0-5457-6B1A-A1268980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5CFE8-C170-C769-50C5-3CDDCBCB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FC618-E511-1B0B-6336-7F52EBCB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71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AB80B-57B3-FAE2-2822-EBD08909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77335-EC82-3B5A-CCA4-146F364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B44A2-CECC-03CB-31CD-2220C22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2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E15-C467-40C7-40D1-A21A6E1E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1E87-E03C-BB8A-E31F-88846285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C23B6-E2B2-24FB-661B-CDD9905A8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C636-A698-0B99-5A47-F958E8BE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0FC3-F11F-39FF-627C-41ED06AA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A88A-776C-74A3-3EFA-1D274D00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8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0778-02FA-E149-9CF2-38569F04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70681-B0D1-A71A-4155-3D75E94AA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44288-4F89-AAF9-EFBA-E1511718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43DDE-92AF-5C6D-666D-6F808205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510E-59EA-AA60-2746-1306E47D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EF33-1384-E669-D45D-67C89F5B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1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9BE5D-1189-AEA5-80F2-55C75EA1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AAF0-3F53-E2D4-ED7F-1A7E342A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CA63-C9DA-7344-59D7-A610381C9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7979-9592-47A6-B02E-0A7A1853520F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5B86-7581-DFB9-60DA-C44D6964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FC59-FCDC-CFF7-B2BE-692B4B0E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F327-5911-4B75-97FF-3A8EA015E6B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7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3906D-2EF0-A083-2B4F-38FEF313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1993"/>
              </p:ext>
            </p:extLst>
          </p:nvPr>
        </p:nvGraphicFramePr>
        <p:xfrm>
          <a:off x="94891" y="86263"/>
          <a:ext cx="11982090" cy="6616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91045">
                  <a:extLst>
                    <a:ext uri="{9D8B030D-6E8A-4147-A177-3AD203B41FA5}">
                      <a16:colId xmlns:a16="http://schemas.microsoft.com/office/drawing/2014/main" val="3754971365"/>
                    </a:ext>
                  </a:extLst>
                </a:gridCol>
                <a:gridCol w="5991045">
                  <a:extLst>
                    <a:ext uri="{9D8B030D-6E8A-4147-A177-3AD203B41FA5}">
                      <a16:colId xmlns:a16="http://schemas.microsoft.com/office/drawing/2014/main" val="2057181988"/>
                    </a:ext>
                  </a:extLst>
                </a:gridCol>
              </a:tblGrid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Title: PC Use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2023/12/23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99750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PHONE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CHARGE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0057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SCREEN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RECORD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55334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TIMER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 MINUTES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0731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DESKTOP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CLEAR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67399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WATER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BESIDE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26989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51362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8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3906D-2EF0-A083-2B4F-38FEF313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3345"/>
              </p:ext>
            </p:extLst>
          </p:nvPr>
        </p:nvGraphicFramePr>
        <p:xfrm>
          <a:off x="94891" y="86263"/>
          <a:ext cx="11982090" cy="6616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91045">
                  <a:extLst>
                    <a:ext uri="{9D8B030D-6E8A-4147-A177-3AD203B41FA5}">
                      <a16:colId xmlns:a16="http://schemas.microsoft.com/office/drawing/2014/main" val="3754971365"/>
                    </a:ext>
                  </a:extLst>
                </a:gridCol>
                <a:gridCol w="5991045">
                  <a:extLst>
                    <a:ext uri="{9D8B030D-6E8A-4147-A177-3AD203B41FA5}">
                      <a16:colId xmlns:a16="http://schemas.microsoft.com/office/drawing/2014/main" val="2057181988"/>
                    </a:ext>
                  </a:extLst>
                </a:gridCol>
              </a:tblGrid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Title: Reading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2023/12/23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99750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TOULMIN’S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LABEL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0057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DICTIONARY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UNDERLINE AND CHECK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55334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SCALELESS VERBALS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IDENTIFY UNKNOWN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0731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GENERATOR SILENCE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IMAGINE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67399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STOP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UNIQUENESS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26989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51362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9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3906D-2EF0-A083-2B4F-38FEF31321D1}"/>
              </a:ext>
            </a:extLst>
          </p:cNvPr>
          <p:cNvGraphicFramePr>
            <a:graphicFrameLocks noGrp="1"/>
          </p:cNvGraphicFramePr>
          <p:nvPr/>
        </p:nvGraphicFramePr>
        <p:xfrm>
          <a:off x="94891" y="86263"/>
          <a:ext cx="11982090" cy="66164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91045">
                  <a:extLst>
                    <a:ext uri="{9D8B030D-6E8A-4147-A177-3AD203B41FA5}">
                      <a16:colId xmlns:a16="http://schemas.microsoft.com/office/drawing/2014/main" val="3754971365"/>
                    </a:ext>
                  </a:extLst>
                </a:gridCol>
                <a:gridCol w="5991045">
                  <a:extLst>
                    <a:ext uri="{9D8B030D-6E8A-4147-A177-3AD203B41FA5}">
                      <a16:colId xmlns:a16="http://schemas.microsoft.com/office/drawing/2014/main" val="2057181988"/>
                    </a:ext>
                  </a:extLst>
                </a:gridCol>
              </a:tblGrid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Title: Reading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2023/12/23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99750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TOULMIN’S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LABEL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0057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DICTIONARY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UNDERLINE AND CHECK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55334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SCALELESS VERBALS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IDENTIFY UNKNOWN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0731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GENERATOR SILENCE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IMAGINE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673998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STOP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UNIQUENESS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26989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51362"/>
                  </a:ext>
                </a:extLst>
              </a:tr>
              <a:tr h="827058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9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B3906D-2EF0-A083-2B4F-38FEF313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41832"/>
              </p:ext>
            </p:extLst>
          </p:nvPr>
        </p:nvGraphicFramePr>
        <p:xfrm>
          <a:off x="94891" y="86262"/>
          <a:ext cx="11982090" cy="6684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91045">
                  <a:extLst>
                    <a:ext uri="{9D8B030D-6E8A-4147-A177-3AD203B41FA5}">
                      <a16:colId xmlns:a16="http://schemas.microsoft.com/office/drawing/2014/main" val="3754971365"/>
                    </a:ext>
                  </a:extLst>
                </a:gridCol>
                <a:gridCol w="5991045">
                  <a:extLst>
                    <a:ext uri="{9D8B030D-6E8A-4147-A177-3AD203B41FA5}">
                      <a16:colId xmlns:a16="http://schemas.microsoft.com/office/drawing/2014/main" val="2057181988"/>
                    </a:ext>
                  </a:extLst>
                </a:gridCol>
              </a:tblGrid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Title: Research How To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2023/12/23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299750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VISUALS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SEARCH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00578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EXPLANATIONS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UNSATISFACTORY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55334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OBVIOUS QUESTION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STATE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0731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FACTS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OBSERVE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26989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HISTORY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FIND SOURCES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51362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</a:t>
                      </a:r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SIMPLEST POSSIBLE</a:t>
                      </a:r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5673"/>
                  </a:ext>
                </a:extLst>
              </a:tr>
              <a:tr h="835530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6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0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#TEO YU JIE#</dc:creator>
  <cp:lastModifiedBy>#TEO YU JIE#</cp:lastModifiedBy>
  <cp:revision>6</cp:revision>
  <dcterms:created xsi:type="dcterms:W3CDTF">2023-12-30T18:15:10Z</dcterms:created>
  <dcterms:modified xsi:type="dcterms:W3CDTF">2023-12-30T18:38:41Z</dcterms:modified>
</cp:coreProperties>
</file>