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B8EE-823B-014E-BEF1-6DE33E31A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76A9-CE2C-7A40-A91B-1D3CD2287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AF564-2326-9A4C-9E7D-FC1AA11A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6A55-072E-7A4E-8EA7-E31A1E00FFA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53A27-7832-694D-9064-81861FD1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178AC-1C89-3147-B9CC-61773282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447D-48A5-BC48-A326-08C16871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4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99FF-DDFE-DE44-8719-9D6C11E6F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DCE77-670E-D548-9CFB-2D0E322FE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D67C5-C663-CF44-AF9E-A893CE0D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6A55-072E-7A4E-8EA7-E31A1E00FFA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F248B-7B8B-7E4A-B9EF-E9E22963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B44A2-B30A-544A-8A0C-AC31DED8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447D-48A5-BC48-A326-08C16871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8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CE6D5-B1AA-FD48-A781-CF8C10565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29D19-AA5A-3C43-AA56-0F0F1F6F4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581B8-1939-EE4E-80C6-B631F1DA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6A55-072E-7A4E-8EA7-E31A1E00FFA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B1637-54C9-CA47-814B-858ED6C0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DC1B-A009-5045-ABBB-AAF00BD6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447D-48A5-BC48-A326-08C16871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5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0335-8818-FC47-916B-1E5EF3F1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A1276-1228-354B-864A-DA6582794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77C35-BC9A-B34F-9154-F4061FE1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6A55-072E-7A4E-8EA7-E31A1E00FFA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C04C0-A738-9448-ADBA-12FF38A1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21273-FB69-5F4D-8302-F0F6E0E3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447D-48A5-BC48-A326-08C16871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A15C-6C4D-8B4B-99FE-0452DACDB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37A09-C674-5849-8327-3DBE6E804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3FBF7-897D-BD49-9D8C-FFEA8FC76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6A55-072E-7A4E-8EA7-E31A1E00FFA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77210-63FE-754C-BF50-EAA26A0E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0C7A8-B498-094E-8E07-165FA0DB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447D-48A5-BC48-A326-08C16871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2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DD92-1CD2-F341-946A-18140FD8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EC302-6A72-A74C-87E9-FA9ED1248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E3A51-2A67-0F43-8CEA-28BDA6701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50C41-FCD9-DF4B-A4C3-968EC703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6A55-072E-7A4E-8EA7-E31A1E00FFA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0308-7886-5448-9488-BD13E372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CE23B-98E6-5543-AC01-CCFFDE8E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447D-48A5-BC48-A326-08C16871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7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F6BC-3BBA-6F4C-A752-A56FD08D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D3B5C-F132-0F40-9131-CFBC5D555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9BFD7-9573-F64D-A64E-18FEAB3AF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35B627-99F0-BC45-A3C4-1B255883C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73AEE-912D-B54C-ACEF-8EDB30231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306C1F-8B2C-7143-9138-447B8675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6A55-072E-7A4E-8EA7-E31A1E00FFA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3CBECC-9F6B-0D4B-A86F-4E283FAE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29E9DF-89D3-664C-96AB-27F67609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447D-48A5-BC48-A326-08C16871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5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2EF5-DE00-0F4E-8A7D-F966E57A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CBE3C-B7CF-7846-A326-820C78821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6A55-072E-7A4E-8EA7-E31A1E00FFA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1557C-4841-044F-A7FC-3CDA25A4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AD62E-D42E-A14D-9345-95DA04D8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447D-48A5-BC48-A326-08C16871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1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7423B-B830-9742-B070-5081EBC9A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6A55-072E-7A4E-8EA7-E31A1E00FFA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A36D7-54D9-9647-A890-1F90B6FD6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59FC7-D6BB-A445-910F-BC37CB00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447D-48A5-BC48-A326-08C16871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6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97DB-19AC-9E48-BC34-AA42F49DA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510C-4C5A-E94D-BA71-4E8E6DB01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2E945-58A1-2D4C-BF74-77B9CCC10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63B3B-F37C-B24C-AA5F-1BCD9C0C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6A55-072E-7A4E-8EA7-E31A1E00FFA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9073C-5726-D34A-9F75-6A33B8C9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A6BDC-A95A-8847-B3CA-59015952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447D-48A5-BC48-A326-08C16871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6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1944-2F38-0E44-83DD-ABA1EE84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B43F88-EDB5-714F-BA2B-5815CEDC7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B3ED0-A4C0-8949-A17B-ABA93E931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C12C4-E7DC-E34D-AB12-D4EA70E6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6A55-072E-7A4E-8EA7-E31A1E00FFA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FFD18-CD02-AB40-8DA6-08B6B1F0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D18E5-5638-6E45-9E52-4302A5B0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447D-48A5-BC48-A326-08C16871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0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92D82-175E-3C41-95D6-31AAF9F44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3F487-233D-B444-A510-693E7A934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F6CF6-89CA-BA4C-9CEB-AF01945F3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76A55-072E-7A4E-8EA7-E31A1E00FFA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7B17A-F86F-FA46-8FFA-A53D0C9CF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B7BD5-36AC-DC44-B08B-80F029274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6447D-48A5-BC48-A326-08C16871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3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A0784F-5149-FB46-9D69-110835D03188}"/>
              </a:ext>
            </a:extLst>
          </p:cNvPr>
          <p:cNvSpPr/>
          <p:nvPr/>
        </p:nvSpPr>
        <p:spPr>
          <a:xfrm>
            <a:off x="1629103" y="399399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C20371-BEA0-304F-A6DB-85715A0F8177}"/>
              </a:ext>
            </a:extLst>
          </p:cNvPr>
          <p:cNvSpPr/>
          <p:nvPr/>
        </p:nvSpPr>
        <p:spPr>
          <a:xfrm>
            <a:off x="2769476" y="399399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A98CBC-A021-8F4A-8CA5-C5327A9BE320}"/>
              </a:ext>
            </a:extLst>
          </p:cNvPr>
          <p:cNvSpPr/>
          <p:nvPr/>
        </p:nvSpPr>
        <p:spPr>
          <a:xfrm>
            <a:off x="3909849" y="399399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B715A3-8373-9B4A-964E-177248FAA377}"/>
              </a:ext>
            </a:extLst>
          </p:cNvPr>
          <p:cNvSpPr/>
          <p:nvPr/>
        </p:nvSpPr>
        <p:spPr>
          <a:xfrm>
            <a:off x="5050222" y="399399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C84F8-42D7-B745-9472-DD88879986BF}"/>
              </a:ext>
            </a:extLst>
          </p:cNvPr>
          <p:cNvSpPr/>
          <p:nvPr/>
        </p:nvSpPr>
        <p:spPr>
          <a:xfrm>
            <a:off x="6190595" y="399399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AEFC33-FEFF-9745-8D7A-4A2D5330BBEB}"/>
              </a:ext>
            </a:extLst>
          </p:cNvPr>
          <p:cNvSpPr/>
          <p:nvPr/>
        </p:nvSpPr>
        <p:spPr>
          <a:xfrm>
            <a:off x="7330968" y="399399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59F900-6CC6-C041-9693-1FB3C5978A54}"/>
              </a:ext>
            </a:extLst>
          </p:cNvPr>
          <p:cNvSpPr/>
          <p:nvPr/>
        </p:nvSpPr>
        <p:spPr>
          <a:xfrm>
            <a:off x="8471341" y="399399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8A5B97-0CAF-FD40-8368-B958779A38D6}"/>
              </a:ext>
            </a:extLst>
          </p:cNvPr>
          <p:cNvSpPr/>
          <p:nvPr/>
        </p:nvSpPr>
        <p:spPr>
          <a:xfrm>
            <a:off x="9611714" y="399399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DDFF70-E322-F940-9885-5E3CAD537E85}"/>
              </a:ext>
            </a:extLst>
          </p:cNvPr>
          <p:cNvSpPr txBox="1"/>
          <p:nvPr/>
        </p:nvSpPr>
        <p:spPr>
          <a:xfrm>
            <a:off x="4125310" y="1702681"/>
            <a:ext cx="374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has sparks in 2018 (89 buildings)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23D6A-2D45-8D4C-A84C-DB554BBD2E3B}"/>
              </a:ext>
            </a:extLst>
          </p:cNvPr>
          <p:cNvSpPr txBox="1"/>
          <p:nvPr/>
        </p:nvSpPr>
        <p:spPr>
          <a:xfrm>
            <a:off x="4393326" y="6419"/>
            <a:ext cx="320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sparks system (153 buildings)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EC7579-7A9E-5149-AE25-E3FBE5BF9619}"/>
              </a:ext>
            </a:extLst>
          </p:cNvPr>
          <p:cNvSpPr/>
          <p:nvPr/>
        </p:nvSpPr>
        <p:spPr>
          <a:xfrm>
            <a:off x="1629103" y="951192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AEF095-9DE1-5647-AF35-05A4147C66D5}"/>
              </a:ext>
            </a:extLst>
          </p:cNvPr>
          <p:cNvSpPr/>
          <p:nvPr/>
        </p:nvSpPr>
        <p:spPr>
          <a:xfrm>
            <a:off x="2769476" y="951192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CFFD0-637E-EF46-9746-4A6BEDAB82A6}"/>
              </a:ext>
            </a:extLst>
          </p:cNvPr>
          <p:cNvSpPr/>
          <p:nvPr/>
        </p:nvSpPr>
        <p:spPr>
          <a:xfrm>
            <a:off x="3909849" y="951192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6430C7-642C-C646-AAAD-D21D759D7151}"/>
              </a:ext>
            </a:extLst>
          </p:cNvPr>
          <p:cNvSpPr/>
          <p:nvPr/>
        </p:nvSpPr>
        <p:spPr>
          <a:xfrm>
            <a:off x="5050222" y="951192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C0483B-905D-B84A-AC9D-6CFF79462B9C}"/>
              </a:ext>
            </a:extLst>
          </p:cNvPr>
          <p:cNvSpPr/>
          <p:nvPr/>
        </p:nvSpPr>
        <p:spPr>
          <a:xfrm>
            <a:off x="6190595" y="951192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4A9D3A-9BFF-CF4D-BDEF-A0D2797CD55E}"/>
              </a:ext>
            </a:extLst>
          </p:cNvPr>
          <p:cNvSpPr/>
          <p:nvPr/>
        </p:nvSpPr>
        <p:spPr>
          <a:xfrm>
            <a:off x="7330968" y="951192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80B923-0175-7542-BA45-ACB92AD409D7}"/>
              </a:ext>
            </a:extLst>
          </p:cNvPr>
          <p:cNvSpPr/>
          <p:nvPr/>
        </p:nvSpPr>
        <p:spPr>
          <a:xfrm>
            <a:off x="8471341" y="951192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D95BD3-913E-E745-B0B1-A6ECF5BB2C78}"/>
              </a:ext>
            </a:extLst>
          </p:cNvPr>
          <p:cNvSpPr/>
          <p:nvPr/>
        </p:nvSpPr>
        <p:spPr>
          <a:xfrm>
            <a:off x="9611714" y="951192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4D06B4-D65C-8748-9418-C93D34C5B86A}"/>
              </a:ext>
            </a:extLst>
          </p:cNvPr>
          <p:cNvSpPr/>
          <p:nvPr/>
        </p:nvSpPr>
        <p:spPr>
          <a:xfrm>
            <a:off x="1629103" y="2044265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AE67B1-A6EC-D74A-A911-28118E04664E}"/>
              </a:ext>
            </a:extLst>
          </p:cNvPr>
          <p:cNvSpPr/>
          <p:nvPr/>
        </p:nvSpPr>
        <p:spPr>
          <a:xfrm>
            <a:off x="2769476" y="2044265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0AAC21-774D-044D-B279-79F2B64F52D4}"/>
              </a:ext>
            </a:extLst>
          </p:cNvPr>
          <p:cNvSpPr/>
          <p:nvPr/>
        </p:nvSpPr>
        <p:spPr>
          <a:xfrm>
            <a:off x="3909849" y="2044265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AEE903-351C-A945-81F9-9B6181B0FDA0}"/>
              </a:ext>
            </a:extLst>
          </p:cNvPr>
          <p:cNvSpPr/>
          <p:nvPr/>
        </p:nvSpPr>
        <p:spPr>
          <a:xfrm>
            <a:off x="5050222" y="2044265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A362E4-A47F-D247-94B9-E845E784B8DD}"/>
              </a:ext>
            </a:extLst>
          </p:cNvPr>
          <p:cNvSpPr/>
          <p:nvPr/>
        </p:nvSpPr>
        <p:spPr>
          <a:xfrm>
            <a:off x="6190595" y="2044265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E9ADF0-590A-DA44-AB78-3FB54BBE938D}"/>
              </a:ext>
            </a:extLst>
          </p:cNvPr>
          <p:cNvSpPr/>
          <p:nvPr/>
        </p:nvSpPr>
        <p:spPr>
          <a:xfrm>
            <a:off x="7330968" y="2044265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0998046-F78D-524F-BBE7-F2E04E2567F1}"/>
              </a:ext>
            </a:extLst>
          </p:cNvPr>
          <p:cNvSpPr/>
          <p:nvPr/>
        </p:nvSpPr>
        <p:spPr>
          <a:xfrm>
            <a:off x="8471341" y="2044265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AFEE20-1BE6-D947-A762-EE7763F3D705}"/>
              </a:ext>
            </a:extLst>
          </p:cNvPr>
          <p:cNvSpPr/>
          <p:nvPr/>
        </p:nvSpPr>
        <p:spPr>
          <a:xfrm>
            <a:off x="9611714" y="2044265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899EC5-80D2-AC43-8AC3-BB183D7B71AB}"/>
              </a:ext>
            </a:extLst>
          </p:cNvPr>
          <p:cNvSpPr/>
          <p:nvPr/>
        </p:nvSpPr>
        <p:spPr>
          <a:xfrm>
            <a:off x="10752087" y="2044264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4498D9-9785-454E-8CE5-9BBD419BF4C8}"/>
              </a:ext>
            </a:extLst>
          </p:cNvPr>
          <p:cNvSpPr/>
          <p:nvPr/>
        </p:nvSpPr>
        <p:spPr>
          <a:xfrm>
            <a:off x="1629103" y="3117790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4FFEEA-E162-C442-B9CE-A0E872656A74}"/>
              </a:ext>
            </a:extLst>
          </p:cNvPr>
          <p:cNvSpPr/>
          <p:nvPr/>
        </p:nvSpPr>
        <p:spPr>
          <a:xfrm>
            <a:off x="2769476" y="3117790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41811F-9313-6A43-9283-75844F79645F}"/>
              </a:ext>
            </a:extLst>
          </p:cNvPr>
          <p:cNvSpPr/>
          <p:nvPr/>
        </p:nvSpPr>
        <p:spPr>
          <a:xfrm>
            <a:off x="3909849" y="3117790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1DC7ECE-9488-2540-8712-65E6AFB240FC}"/>
              </a:ext>
            </a:extLst>
          </p:cNvPr>
          <p:cNvSpPr/>
          <p:nvPr/>
        </p:nvSpPr>
        <p:spPr>
          <a:xfrm>
            <a:off x="5050222" y="3117790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C1DD49-8CDA-F845-A3C8-2ACEBDF9BCB8}"/>
              </a:ext>
            </a:extLst>
          </p:cNvPr>
          <p:cNvSpPr/>
          <p:nvPr/>
        </p:nvSpPr>
        <p:spPr>
          <a:xfrm>
            <a:off x="6190595" y="3117790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01E261-6D50-7E42-9E40-C1A439B5DE0C}"/>
              </a:ext>
            </a:extLst>
          </p:cNvPr>
          <p:cNvSpPr/>
          <p:nvPr/>
        </p:nvSpPr>
        <p:spPr>
          <a:xfrm>
            <a:off x="7330968" y="3117790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650D72A-EAEF-4D48-8DC1-732E39B94B00}"/>
              </a:ext>
            </a:extLst>
          </p:cNvPr>
          <p:cNvSpPr/>
          <p:nvPr/>
        </p:nvSpPr>
        <p:spPr>
          <a:xfrm>
            <a:off x="8471341" y="3117790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A41665-C73E-0F44-8444-88744C001504}"/>
              </a:ext>
            </a:extLst>
          </p:cNvPr>
          <p:cNvSpPr txBox="1"/>
          <p:nvPr/>
        </p:nvSpPr>
        <p:spPr>
          <a:xfrm>
            <a:off x="3909849" y="2753715"/>
            <a:ext cx="41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has energy or water data (69 buildings)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561F7D-A924-E243-A709-565AE4265499}"/>
              </a:ext>
            </a:extLst>
          </p:cNvPr>
          <p:cNvSpPr/>
          <p:nvPr/>
        </p:nvSpPr>
        <p:spPr>
          <a:xfrm>
            <a:off x="1629103" y="4258163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EAC8BF-4F0F-574A-9592-5DE629C770CF}"/>
              </a:ext>
            </a:extLst>
          </p:cNvPr>
          <p:cNvSpPr/>
          <p:nvPr/>
        </p:nvSpPr>
        <p:spPr>
          <a:xfrm>
            <a:off x="2769476" y="4258163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0CBFCF0-16BE-8B4B-B075-129717B8E339}"/>
              </a:ext>
            </a:extLst>
          </p:cNvPr>
          <p:cNvSpPr/>
          <p:nvPr/>
        </p:nvSpPr>
        <p:spPr>
          <a:xfrm>
            <a:off x="3909849" y="4258163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58D1BA7-91E9-7944-82F9-87E7F82B1D06}"/>
              </a:ext>
            </a:extLst>
          </p:cNvPr>
          <p:cNvSpPr/>
          <p:nvPr/>
        </p:nvSpPr>
        <p:spPr>
          <a:xfrm>
            <a:off x="5050222" y="4258163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52F2560-D1E8-1E40-9D20-57A1F9866B33}"/>
              </a:ext>
            </a:extLst>
          </p:cNvPr>
          <p:cNvSpPr/>
          <p:nvPr/>
        </p:nvSpPr>
        <p:spPr>
          <a:xfrm>
            <a:off x="6190595" y="4258163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34A6CE-2B11-6248-8648-33FF619E6613}"/>
              </a:ext>
            </a:extLst>
          </p:cNvPr>
          <p:cNvSpPr/>
          <p:nvPr/>
        </p:nvSpPr>
        <p:spPr>
          <a:xfrm>
            <a:off x="7330968" y="4258163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D5C663-9318-5041-9CBF-0886317B5537}"/>
              </a:ext>
            </a:extLst>
          </p:cNvPr>
          <p:cNvSpPr/>
          <p:nvPr/>
        </p:nvSpPr>
        <p:spPr>
          <a:xfrm>
            <a:off x="8471341" y="4258163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9DD761-2629-F94F-B2BC-57515B1F3BA7}"/>
              </a:ext>
            </a:extLst>
          </p:cNvPr>
          <p:cNvSpPr txBox="1"/>
          <p:nvPr/>
        </p:nvSpPr>
        <p:spPr>
          <a:xfrm>
            <a:off x="3920358" y="3888831"/>
            <a:ext cx="423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has estimated energy impact (68 buildings)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2A76EEB-50F5-A34C-BC63-B87B4B5C4C49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5996153" y="1455689"/>
            <a:ext cx="0" cy="24699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E47E520-EE3B-DC45-9330-EA14FAA9D8F1}"/>
              </a:ext>
            </a:extLst>
          </p:cNvPr>
          <p:cNvCxnSpPr>
            <a:cxnSpLocks/>
          </p:cNvCxnSpPr>
          <p:nvPr/>
        </p:nvCxnSpPr>
        <p:spPr>
          <a:xfrm>
            <a:off x="5996153" y="2601313"/>
            <a:ext cx="0" cy="24699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633FA89-2B97-384C-A83E-CB56E3429957}"/>
              </a:ext>
            </a:extLst>
          </p:cNvPr>
          <p:cNvCxnSpPr>
            <a:cxnSpLocks/>
          </p:cNvCxnSpPr>
          <p:nvPr/>
        </p:nvCxnSpPr>
        <p:spPr>
          <a:xfrm>
            <a:off x="6006665" y="3683879"/>
            <a:ext cx="0" cy="24699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CDBD038-0A0E-F449-A3FF-F1F61A541029}"/>
              </a:ext>
            </a:extLst>
          </p:cNvPr>
          <p:cNvSpPr/>
          <p:nvPr/>
        </p:nvSpPr>
        <p:spPr>
          <a:xfrm>
            <a:off x="1629103" y="5347451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2AF655D-7835-A149-999D-B4106D7CF53A}"/>
              </a:ext>
            </a:extLst>
          </p:cNvPr>
          <p:cNvSpPr/>
          <p:nvPr/>
        </p:nvSpPr>
        <p:spPr>
          <a:xfrm>
            <a:off x="2769476" y="5347451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765F0A-9495-B643-A323-9C5CB297F82B}"/>
              </a:ext>
            </a:extLst>
          </p:cNvPr>
          <p:cNvSpPr/>
          <p:nvPr/>
        </p:nvSpPr>
        <p:spPr>
          <a:xfrm>
            <a:off x="3909849" y="5347451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FE1D679-A3FE-604B-8E12-D04C9A7F152D}"/>
              </a:ext>
            </a:extLst>
          </p:cNvPr>
          <p:cNvSpPr/>
          <p:nvPr/>
        </p:nvSpPr>
        <p:spPr>
          <a:xfrm>
            <a:off x="5050222" y="5347451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E30914A-C4EA-F541-BD44-AD3F00E54E59}"/>
              </a:ext>
            </a:extLst>
          </p:cNvPr>
          <p:cNvSpPr/>
          <p:nvPr/>
        </p:nvSpPr>
        <p:spPr>
          <a:xfrm>
            <a:off x="6190595" y="5347451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1E7F83E-6328-4646-B3CD-39D90A834B73}"/>
              </a:ext>
            </a:extLst>
          </p:cNvPr>
          <p:cNvSpPr/>
          <p:nvPr/>
        </p:nvSpPr>
        <p:spPr>
          <a:xfrm>
            <a:off x="7330968" y="5347451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6B8D076-ACA7-4342-B2AF-9498D8DB10D0}"/>
              </a:ext>
            </a:extLst>
          </p:cNvPr>
          <p:cNvSpPr/>
          <p:nvPr/>
        </p:nvSpPr>
        <p:spPr>
          <a:xfrm>
            <a:off x="8471341" y="5347451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D65372-8F46-484F-896D-2BED488F8387}"/>
              </a:ext>
            </a:extLst>
          </p:cNvPr>
          <p:cNvSpPr txBox="1"/>
          <p:nvPr/>
        </p:nvSpPr>
        <p:spPr>
          <a:xfrm>
            <a:off x="3720661" y="4978119"/>
            <a:ext cx="463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has closed sparks in 2018 (66 buildings)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EB97317-1607-B04C-95F3-8D344E0872AE}"/>
              </a:ext>
            </a:extLst>
          </p:cNvPr>
          <p:cNvCxnSpPr>
            <a:cxnSpLocks/>
          </p:cNvCxnSpPr>
          <p:nvPr/>
        </p:nvCxnSpPr>
        <p:spPr>
          <a:xfrm>
            <a:off x="6038192" y="4854623"/>
            <a:ext cx="0" cy="24699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74A3D11A-6C7E-194F-86E8-0FD4964C0914}"/>
              </a:ext>
            </a:extLst>
          </p:cNvPr>
          <p:cNvSpPr/>
          <p:nvPr/>
        </p:nvSpPr>
        <p:spPr>
          <a:xfrm>
            <a:off x="1629103" y="6268576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95F576B-9631-5A4A-B4A5-B2A027831B0A}"/>
              </a:ext>
            </a:extLst>
          </p:cNvPr>
          <p:cNvSpPr/>
          <p:nvPr/>
        </p:nvSpPr>
        <p:spPr>
          <a:xfrm>
            <a:off x="2769476" y="6268576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ECF35BB-3253-8841-92AE-BD6A0EF68162}"/>
              </a:ext>
            </a:extLst>
          </p:cNvPr>
          <p:cNvSpPr/>
          <p:nvPr/>
        </p:nvSpPr>
        <p:spPr>
          <a:xfrm>
            <a:off x="3909849" y="6268576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BCBFDE2-5157-E04C-B25C-C225262F1124}"/>
              </a:ext>
            </a:extLst>
          </p:cNvPr>
          <p:cNvSpPr/>
          <p:nvPr/>
        </p:nvSpPr>
        <p:spPr>
          <a:xfrm>
            <a:off x="5050222" y="6268576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286CAAE-E0F4-6B4B-8C44-8FB854DEF1BE}"/>
              </a:ext>
            </a:extLst>
          </p:cNvPr>
          <p:cNvSpPr/>
          <p:nvPr/>
        </p:nvSpPr>
        <p:spPr>
          <a:xfrm>
            <a:off x="6190595" y="6268576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9401D2B-D79B-0E4C-8119-431C44EB8C64}"/>
              </a:ext>
            </a:extLst>
          </p:cNvPr>
          <p:cNvSpPr/>
          <p:nvPr/>
        </p:nvSpPr>
        <p:spPr>
          <a:xfrm>
            <a:off x="7330968" y="6268576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504263E-7EFA-2148-A1D3-FA3AB90BE09B}"/>
              </a:ext>
            </a:extLst>
          </p:cNvPr>
          <p:cNvSpPr/>
          <p:nvPr/>
        </p:nvSpPr>
        <p:spPr>
          <a:xfrm>
            <a:off x="8471341" y="6268576"/>
            <a:ext cx="945931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building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62B9D0-2EBA-1F4A-8D77-E70437887BF2}"/>
              </a:ext>
            </a:extLst>
          </p:cNvPr>
          <p:cNvSpPr txBox="1"/>
          <p:nvPr/>
        </p:nvSpPr>
        <p:spPr>
          <a:xfrm>
            <a:off x="3720661" y="5899244"/>
            <a:ext cx="463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has high estimated energy impact (64 buildings)</a:t>
            </a:r>
          </a:p>
        </p:txBody>
      </p:sp>
    </p:spTree>
    <p:extLst>
      <p:ext uri="{BB962C8B-B14F-4D97-AF65-F5344CB8AC3E}">
        <p14:creationId xmlns:p14="http://schemas.microsoft.com/office/powerpoint/2010/main" val="333588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3384</TotalTime>
  <Words>156</Words>
  <Application>Microsoft Macintosh PowerPoint</Application>
  <PresentationFormat>Widescreen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yujiex</dc:creator>
  <cp:lastModifiedBy>yujiex</cp:lastModifiedBy>
  <cp:revision>4</cp:revision>
  <dcterms:created xsi:type="dcterms:W3CDTF">2019-01-18T13:39:37Z</dcterms:created>
  <dcterms:modified xsi:type="dcterms:W3CDTF">2019-01-23T20:30:29Z</dcterms:modified>
</cp:coreProperties>
</file>